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20" r:id="rId2"/>
    <p:sldMasterId id="2147483772" r:id="rId3"/>
    <p:sldMasterId id="2147483784" r:id="rId4"/>
    <p:sldMasterId id="2147483796" r:id="rId5"/>
    <p:sldMasterId id="2147483805" r:id="rId6"/>
  </p:sldMasterIdLst>
  <p:notesMasterIdLst>
    <p:notesMasterId r:id="rId37"/>
  </p:notesMasterIdLst>
  <p:sldIdLst>
    <p:sldId id="261" r:id="rId7"/>
    <p:sldId id="947" r:id="rId8"/>
    <p:sldId id="647" r:id="rId9"/>
    <p:sldId id="290" r:id="rId10"/>
    <p:sldId id="593" r:id="rId11"/>
    <p:sldId id="594" r:id="rId12"/>
    <p:sldId id="595" r:id="rId13"/>
    <p:sldId id="596" r:id="rId14"/>
    <p:sldId id="598" r:id="rId15"/>
    <p:sldId id="599" r:id="rId16"/>
    <p:sldId id="982" r:id="rId17"/>
    <p:sldId id="295" r:id="rId18"/>
    <p:sldId id="296" r:id="rId19"/>
    <p:sldId id="969" r:id="rId20"/>
    <p:sldId id="968" r:id="rId21"/>
    <p:sldId id="970" r:id="rId22"/>
    <p:sldId id="971" r:id="rId23"/>
    <p:sldId id="972" r:id="rId24"/>
    <p:sldId id="973" r:id="rId25"/>
    <p:sldId id="974" r:id="rId26"/>
    <p:sldId id="975" r:id="rId27"/>
    <p:sldId id="976" r:id="rId28"/>
    <p:sldId id="978" r:id="rId29"/>
    <p:sldId id="568" r:id="rId30"/>
    <p:sldId id="520" r:id="rId31"/>
    <p:sldId id="648" r:id="rId32"/>
    <p:sldId id="940" r:id="rId33"/>
    <p:sldId id="979" r:id="rId34"/>
    <p:sldId id="980" r:id="rId35"/>
    <p:sldId id="981" r:id="rId36"/>
  </p:sldIdLst>
  <p:sldSz cx="20116800" cy="11315700"/>
  <p:notesSz cx="20104100" cy="113157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Lora" pitchFamily="2" charset="0"/>
      <p:regular r:id="rId44"/>
      <p:bold r:id="rId45"/>
      <p:italic r:id="rId46"/>
      <p:boldItalic r:id="rId47"/>
    </p:embeddedFont>
    <p:embeddedFont>
      <p:font typeface="Playfair Display" panose="00000500000000000000" pitchFamily="2"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Quattrocento Sans" panose="020B0502050000020003" pitchFamily="34" charset="0"/>
      <p:regular r:id="rId56"/>
      <p:bold r:id="rId57"/>
      <p:italic r:id="rId58"/>
      <p:boldItalic r:id="rId59"/>
    </p:embeddedFont>
    <p:embeddedFont>
      <p:font typeface="Source Sans Pro" panose="020B0503030403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D50A3-4DE7-446A-8F63-3C4FA3BCCA41}">
          <p14:sldIdLst>
            <p14:sldId id="261"/>
          </p14:sldIdLst>
        </p14:section>
        <p14:section name="Introduction to IF condition" id="{DC8AE39B-7EC4-4AF1-A0A7-783060566F18}">
          <p14:sldIdLst>
            <p14:sldId id="947"/>
            <p14:sldId id="647"/>
            <p14:sldId id="290"/>
            <p14:sldId id="593"/>
            <p14:sldId id="594"/>
            <p14:sldId id="595"/>
            <p14:sldId id="596"/>
            <p14:sldId id="598"/>
            <p14:sldId id="599"/>
            <p14:sldId id="982"/>
            <p14:sldId id="295"/>
            <p14:sldId id="296"/>
          </p14:sldIdLst>
        </p14:section>
        <p14:section name="Simple IF-ELSE exericse" id="{1545CDD4-2AF9-4BC5-BC2D-8BD1CD80A9DF}">
          <p14:sldIdLst>
            <p14:sldId id="969"/>
            <p14:sldId id="968"/>
            <p14:sldId id="970"/>
            <p14:sldId id="971"/>
            <p14:sldId id="972"/>
            <p14:sldId id="973"/>
            <p14:sldId id="974"/>
            <p14:sldId id="975"/>
          </p14:sldIdLst>
        </p14:section>
        <p14:section name="Intro to Loops" id="{CEAD2F78-DED9-4FE4-B10B-77AB0481E74C}">
          <p14:sldIdLst>
            <p14:sldId id="976"/>
            <p14:sldId id="978"/>
            <p14:sldId id="568"/>
            <p14:sldId id="520"/>
            <p14:sldId id="648"/>
            <p14:sldId id="940"/>
          </p14:sldIdLst>
        </p14:section>
        <p14:section name="Loops exercise" id="{C581D2BE-7556-4621-AD5B-6D05236F063A}">
          <p14:sldIdLst>
            <p14:sldId id="979"/>
            <p14:sldId id="980"/>
            <p14:sldId id="981"/>
          </p14:sldIdLst>
        </p14:section>
      </p14:sectionLst>
    </p:ext>
    <p:ext uri="{EFAFB233-063F-42B5-8137-9DF3F51BA10A}">
      <p15:sldGuideLst xmlns:p15="http://schemas.microsoft.com/office/powerpoint/2012/main">
        <p15:guide id="1" orient="horz" pos="2880" userDrawn="1">
          <p15:clr>
            <a:srgbClr val="A4A3A4"/>
          </p15:clr>
        </p15:guide>
        <p15:guide id="2" pos="2161"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jpHvG0A/dpnRSBgKoJfhYr/nVE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0013" autoAdjust="0"/>
  </p:normalViewPr>
  <p:slideViewPr>
    <p:cSldViewPr snapToGrid="0">
      <p:cViewPr varScale="1">
        <p:scale>
          <a:sx n="37" d="100"/>
          <a:sy n="37" d="100"/>
        </p:scale>
        <p:origin x="854" y="53"/>
      </p:cViewPr>
      <p:guideLst>
        <p:guide orient="horz" pos="2880"/>
        <p:guide pos="21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89" Type="http://schemas.openxmlformats.org/officeDocument/2006/relationships/presProps" Target="presProps.xml"/><Relationship Id="rId7" Type="http://schemas.openxmlformats.org/officeDocument/2006/relationships/slide" Target="slides/slide1.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5.xml"/><Relationship Id="rId61" Type="http://schemas.openxmlformats.org/officeDocument/2006/relationships/font" Target="fonts/font24.fntdata"/><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2.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6:notes"/>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6:notes"/>
          <p:cNvSpPr>
            <a:spLocks noGrp="1" noRot="1" noChangeAspect="1"/>
          </p:cNvSpPr>
          <p:nvPr>
            <p:ph type="sldImg" idx="2"/>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Using RPA and its tools, an organization can easily configure a robot to analyze and interpret applications for processing. RPA helps in communicating with other IT systems. RPA enabled businesses have an edge in terms of speed of operations leading to better services for end-customers. </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talk about some of the most popular processes where RPA is deployed in businesses today: </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Payroll Processing: </a:t>
            </a:r>
            <a:r>
              <a:rPr lang="en-US" sz="1200" kern="1200" dirty="0">
                <a:solidFill>
                  <a:schemeClr val="tx1"/>
                </a:solidFill>
                <a:effectLst/>
                <a:latin typeface="+mn-lt"/>
                <a:ea typeface="+mn-ea"/>
                <a:cs typeface="+mn-cs"/>
              </a:rPr>
              <a:t>RPA authenticates the consistency of employee data across the organization. It validates the time records, bonuses, and deductions for new and existing employees. It can also automate paycheck calculations, employer benefits, and compensations.</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Client Information Updates: </a:t>
            </a:r>
            <a:r>
              <a:rPr lang="en-US" sz="1200" kern="1200" dirty="0">
                <a:solidFill>
                  <a:schemeClr val="tx1"/>
                </a:solidFill>
                <a:effectLst/>
                <a:latin typeface="+mn-lt"/>
                <a:ea typeface="+mn-ea"/>
                <a:cs typeface="+mn-cs"/>
              </a:rPr>
              <a:t>With the rule-based and repetitive nature of client information updates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activities, RPA can automatically generate a pre-structured workflow once the updates are available. Robots can also be configured to send out notification emails to new clients and the organization. </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Accounting Reconciliation: </a:t>
            </a:r>
            <a:r>
              <a:rPr lang="en-US" sz="1200" kern="1200" dirty="0">
                <a:solidFill>
                  <a:schemeClr val="tx1"/>
                </a:solidFill>
                <a:effectLst/>
                <a:latin typeface="+mn-lt"/>
                <a:ea typeface="+mn-ea"/>
                <a:cs typeface="+mn-cs"/>
              </a:rPr>
              <a:t>Robots can easily extract data from various documentation sources such as bank statements or invoices. Software robots can also resolve purchase orders complexities which ensure orders compatibility and deliveries.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Invoice Processing: </a:t>
            </a:r>
            <a:r>
              <a:rPr lang="en-US" sz="1200" kern="1200" dirty="0">
                <a:solidFill>
                  <a:schemeClr val="tx1"/>
                </a:solidFill>
                <a:effectLst/>
                <a:latin typeface="+mn-lt"/>
                <a:ea typeface="+mn-ea"/>
                <a:cs typeface="+mn-cs"/>
              </a:rPr>
              <a:t>RPA can be used to process invoices. Be it on a paper or available electronically, the robots can automate the data inputs and even based on particular decision-making abilities it minimizes the need for human presence. The automated robots never lose track and make calculations to reduce errors. The overall process typically can be performed within a few minutes while the same task may require hours of human engagement. </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 Sales Order: </a:t>
            </a:r>
            <a:r>
              <a:rPr lang="en-US" sz="1200" kern="1200" dirty="0">
                <a:solidFill>
                  <a:schemeClr val="tx1"/>
                </a:solidFill>
                <a:effectLst/>
                <a:latin typeface="+mn-lt"/>
                <a:ea typeface="+mn-ea"/>
                <a:cs typeface="+mn-cs"/>
              </a:rPr>
              <a:t>Automated robots can perform operational sales activities, such as sales order entry, invoicing, etc. It can help in maintaining a sales database, thus improving the customer experience. </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6. Compliance Reporting: </a:t>
            </a:r>
            <a:r>
              <a:rPr lang="en-US" sz="1200" kern="1200" dirty="0">
                <a:solidFill>
                  <a:schemeClr val="tx1"/>
                </a:solidFill>
                <a:effectLst/>
                <a:latin typeface="+mn-lt"/>
                <a:ea typeface="+mn-ea"/>
                <a:cs typeface="+mn-cs"/>
              </a:rPr>
              <a:t>RPA application helps in risk management and compliance reporting. It has the potential to help and support compliance components in a flexible manner. These robots help in cost and time management. </a:t>
            </a:r>
            <a:endParaRPr lang="en-AU"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pPr algn="just"/>
            <a:endParaRPr lang="en-IN" dirty="0">
              <a:latin typeface="Poppi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4906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9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2516188" y="1081088"/>
            <a:ext cx="9607551" cy="54054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457477" y="6848100"/>
            <a:ext cx="3659816" cy="6487674"/>
          </a:xfrm>
          <a:prstGeom prst="rect">
            <a:avLst/>
          </a:prstGeom>
        </p:spPr>
        <p:txBody>
          <a:bodyPr lIns="91425" tIns="91425" rIns="91425" bIns="91425" anchor="t" anchorCtr="0">
            <a:noAutofit/>
          </a:bodyPr>
          <a:lstStyle/>
          <a:p>
            <a:pPr lvl="0" rtl="0">
              <a:spcBef>
                <a:spcPts val="0"/>
              </a:spcBef>
              <a:buNone/>
            </a:pPr>
            <a:r>
              <a:rPr lang="en-US" dirty="0"/>
              <a:t>This example evaluate a cold weather condition. If the evaluation is false, you just walk out the house, If evaluation is true, u have to put on jacket before you leave the house.</a:t>
            </a:r>
          </a:p>
          <a:p>
            <a:pPr lvl="0" rtl="0">
              <a:spcBef>
                <a:spcPts val="0"/>
              </a:spcBef>
              <a:buNone/>
            </a:pPr>
            <a:endParaRPr lang="en-US" dirty="0"/>
          </a:p>
          <a:p>
            <a:pPr lvl="0" rtl="0">
              <a:spcBef>
                <a:spcPts val="0"/>
              </a:spcBef>
              <a:buNone/>
            </a:pPr>
            <a:r>
              <a:rPr lang="en-US" dirty="0"/>
              <a:t>Compare to the first case, the second case perform an additional action .</a:t>
            </a:r>
          </a:p>
          <a:p>
            <a:pPr lvl="0" rtl="0">
              <a:spcBef>
                <a:spcPts val="0"/>
              </a:spcBef>
              <a:buNone/>
            </a:pPr>
            <a:endParaRPr dirty="0"/>
          </a:p>
        </p:txBody>
      </p:sp>
    </p:spTree>
    <p:extLst>
      <p:ext uri="{BB962C8B-B14F-4D97-AF65-F5344CB8AC3E}">
        <p14:creationId xmlns:p14="http://schemas.microsoft.com/office/powerpoint/2010/main" val="81241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6188" y="1081088"/>
            <a:ext cx="9607551" cy="5405437"/>
          </a:xfrm>
        </p:spPr>
      </p:sp>
      <p:sp>
        <p:nvSpPr>
          <p:cNvPr id="3" name="Notes Placeholder 2"/>
          <p:cNvSpPr>
            <a:spLocks noGrp="1"/>
          </p:cNvSpPr>
          <p:nvPr>
            <p:ph type="body" idx="1"/>
          </p:nvPr>
        </p:nvSpPr>
        <p:spPr/>
        <p:txBody>
          <a:bodyPr/>
          <a:lstStyle/>
          <a:p>
            <a:r>
              <a:rPr lang="en-SG" dirty="0"/>
              <a:t>Let’s  follow the  flow chart to construct the if statement </a:t>
            </a:r>
          </a:p>
          <a:p>
            <a:r>
              <a:rPr lang="en-SG" dirty="0"/>
              <a:t>Assume this is a grab delivery men</a:t>
            </a:r>
          </a:p>
          <a:p>
            <a:r>
              <a:rPr lang="en-SG" dirty="0"/>
              <a:t>If  the sales  is more than 5000 then program will execute additional 3 statement , firstly assign 500 to bonus and assign 0.1 to the commission rate and then print the meet quota message.</a:t>
            </a:r>
          </a:p>
          <a:p>
            <a:r>
              <a:rPr lang="en-SG" dirty="0"/>
              <a:t>And then  continue the next statement </a:t>
            </a:r>
          </a:p>
          <a:p>
            <a:endParaRPr lang="en-SG" dirty="0"/>
          </a:p>
          <a:p>
            <a:endParaRPr lang="en-SG" dirty="0"/>
          </a:p>
        </p:txBody>
      </p:sp>
    </p:spTree>
    <p:extLst>
      <p:ext uri="{BB962C8B-B14F-4D97-AF65-F5344CB8AC3E}">
        <p14:creationId xmlns:p14="http://schemas.microsoft.com/office/powerpoint/2010/main" val="12430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6188" y="1081088"/>
            <a:ext cx="9607551" cy="5405437"/>
          </a:xfrm>
        </p:spPr>
      </p:sp>
      <p:sp>
        <p:nvSpPr>
          <p:cNvPr id="3" name="Notes Placeholder 2"/>
          <p:cNvSpPr>
            <a:spLocks noGrp="1"/>
          </p:cNvSpPr>
          <p:nvPr>
            <p:ph type="body" idx="1"/>
          </p:nvPr>
        </p:nvSpPr>
        <p:spPr/>
        <p:txBody>
          <a:bodyPr/>
          <a:lstStyle/>
          <a:p>
            <a:r>
              <a:rPr lang="en-US" dirty="0"/>
              <a:t>The next one is to construct two way decision, based on one condition, you have two alternate set of statement to execute.</a:t>
            </a:r>
          </a:p>
          <a:p>
            <a:endParaRPr lang="en-US" dirty="0"/>
          </a:p>
        </p:txBody>
      </p:sp>
    </p:spTree>
    <p:extLst>
      <p:ext uri="{BB962C8B-B14F-4D97-AF65-F5344CB8AC3E}">
        <p14:creationId xmlns:p14="http://schemas.microsoft.com/office/powerpoint/2010/main" val="3723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45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229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9C3C-B07A-4790-A38E-2BB1C4C76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17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235"/>
        <p:cNvGrpSpPr/>
        <p:nvPr/>
      </p:nvGrpSpPr>
      <p:grpSpPr>
        <a:xfrm>
          <a:off x="0" y="0"/>
          <a:ext cx="0" cy="0"/>
          <a:chOff x="0" y="0"/>
          <a:chExt cx="0" cy="0"/>
        </a:xfrm>
      </p:grpSpPr>
      <p:sp>
        <p:nvSpPr>
          <p:cNvPr id="236" name="Google Shape;236;p68"/>
          <p:cNvSpPr txBox="1">
            <a:spLocks noGrp="1"/>
          </p:cNvSpPr>
          <p:nvPr>
            <p:ph type="ctrTitle"/>
          </p:nvPr>
        </p:nvSpPr>
        <p:spPr>
          <a:xfrm>
            <a:off x="1508761" y="3507868"/>
            <a:ext cx="17099281" cy="126957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68"/>
          <p:cNvSpPr txBox="1">
            <a:spLocks noGrp="1"/>
          </p:cNvSpPr>
          <p:nvPr>
            <p:ph type="subTitle" idx="1"/>
          </p:nvPr>
        </p:nvSpPr>
        <p:spPr>
          <a:xfrm>
            <a:off x="3017520" y="6336793"/>
            <a:ext cx="14081760" cy="607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8"/>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8"/>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68"/>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1383032"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10184131"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47487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5652"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1385651" y="2773921"/>
            <a:ext cx="851035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3" name="Google Shape;53;p8"/>
          <p:cNvSpPr txBox="1">
            <a:spLocks noGrp="1"/>
          </p:cNvSpPr>
          <p:nvPr>
            <p:ph type="body" idx="2"/>
          </p:nvPr>
        </p:nvSpPr>
        <p:spPr>
          <a:xfrm>
            <a:off x="1385651" y="4133374"/>
            <a:ext cx="851035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10184133" y="2773921"/>
            <a:ext cx="855226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5" name="Google Shape;55;p8"/>
          <p:cNvSpPr txBox="1">
            <a:spLocks noGrp="1"/>
          </p:cNvSpPr>
          <p:nvPr>
            <p:ph type="body" idx="4"/>
          </p:nvPr>
        </p:nvSpPr>
        <p:spPr>
          <a:xfrm>
            <a:off x="10184133" y="4133374"/>
            <a:ext cx="855226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97214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0464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8552261" y="1629257"/>
            <a:ext cx="10184130" cy="8041481"/>
          </a:xfrm>
          <a:prstGeom prst="rect">
            <a:avLst/>
          </a:prstGeom>
          <a:noFill/>
          <a:ln>
            <a:noFill/>
          </a:ln>
        </p:spPr>
        <p:txBody>
          <a:bodyPr spcFirstLastPara="1" wrap="square" lIns="91425" tIns="45700" rIns="91425" bIns="45700" anchor="t" anchorCtr="0">
            <a:normAutofit/>
          </a:bodyPr>
          <a:lstStyle>
            <a:lvl1pPr marL="753998" lvl="0" indent="-712109" algn="l">
              <a:lnSpc>
                <a:spcPct val="90000"/>
              </a:lnSpc>
              <a:spcBef>
                <a:spcPts val="1648"/>
              </a:spcBef>
              <a:spcAft>
                <a:spcPts val="0"/>
              </a:spcAft>
              <a:buClr>
                <a:schemeClr val="dk1"/>
              </a:buClr>
              <a:buSzPts val="3200"/>
              <a:buChar char="•"/>
              <a:defRPr sz="5277"/>
            </a:lvl1pPr>
            <a:lvl2pPr marL="1507995" lvl="1" indent="-670220" algn="l">
              <a:lnSpc>
                <a:spcPct val="90000"/>
              </a:lnSpc>
              <a:spcBef>
                <a:spcPts val="823"/>
              </a:spcBef>
              <a:spcAft>
                <a:spcPts val="0"/>
              </a:spcAft>
              <a:buClr>
                <a:schemeClr val="dk1"/>
              </a:buClr>
              <a:buSzPts val="2800"/>
              <a:buChar char="•"/>
              <a:defRPr sz="4617"/>
            </a:lvl2pPr>
            <a:lvl3pPr marL="2261994" lvl="2" indent="-628332" algn="l">
              <a:lnSpc>
                <a:spcPct val="90000"/>
              </a:lnSpc>
              <a:spcBef>
                <a:spcPts val="823"/>
              </a:spcBef>
              <a:spcAft>
                <a:spcPts val="0"/>
              </a:spcAft>
              <a:buClr>
                <a:schemeClr val="dk1"/>
              </a:buClr>
              <a:buSzPts val="2400"/>
              <a:buChar char="•"/>
              <a:defRPr sz="3958"/>
            </a:lvl3pPr>
            <a:lvl4pPr marL="3015992" lvl="3" indent="-586443" algn="l">
              <a:lnSpc>
                <a:spcPct val="90000"/>
              </a:lnSpc>
              <a:spcBef>
                <a:spcPts val="823"/>
              </a:spcBef>
              <a:spcAft>
                <a:spcPts val="0"/>
              </a:spcAft>
              <a:buClr>
                <a:schemeClr val="dk1"/>
              </a:buClr>
              <a:buSzPts val="2000"/>
              <a:buChar char="•"/>
              <a:defRPr sz="3299"/>
            </a:lvl4pPr>
            <a:lvl5pPr marL="3769990" lvl="4" indent="-586443" algn="l">
              <a:lnSpc>
                <a:spcPct val="90000"/>
              </a:lnSpc>
              <a:spcBef>
                <a:spcPts val="823"/>
              </a:spcBef>
              <a:spcAft>
                <a:spcPts val="0"/>
              </a:spcAft>
              <a:buClr>
                <a:schemeClr val="dk1"/>
              </a:buClr>
              <a:buSzPts val="2000"/>
              <a:buChar char="•"/>
              <a:defRPr sz="3299"/>
            </a:lvl5pPr>
            <a:lvl6pPr marL="4523989" lvl="5" indent="-586443" algn="l">
              <a:lnSpc>
                <a:spcPct val="90000"/>
              </a:lnSpc>
              <a:spcBef>
                <a:spcPts val="823"/>
              </a:spcBef>
              <a:spcAft>
                <a:spcPts val="0"/>
              </a:spcAft>
              <a:buClr>
                <a:schemeClr val="dk1"/>
              </a:buClr>
              <a:buSzPts val="2000"/>
              <a:buChar char="•"/>
              <a:defRPr sz="3299"/>
            </a:lvl6pPr>
            <a:lvl7pPr marL="5277988" lvl="6" indent="-586443" algn="l">
              <a:lnSpc>
                <a:spcPct val="90000"/>
              </a:lnSpc>
              <a:spcBef>
                <a:spcPts val="823"/>
              </a:spcBef>
              <a:spcAft>
                <a:spcPts val="0"/>
              </a:spcAft>
              <a:buClr>
                <a:schemeClr val="dk1"/>
              </a:buClr>
              <a:buSzPts val="2000"/>
              <a:buChar char="•"/>
              <a:defRPr sz="3299"/>
            </a:lvl7pPr>
            <a:lvl8pPr marL="6031984" lvl="7" indent="-586443" algn="l">
              <a:lnSpc>
                <a:spcPct val="90000"/>
              </a:lnSpc>
              <a:spcBef>
                <a:spcPts val="823"/>
              </a:spcBef>
              <a:spcAft>
                <a:spcPts val="0"/>
              </a:spcAft>
              <a:buClr>
                <a:schemeClr val="dk1"/>
              </a:buClr>
              <a:buSzPts val="2000"/>
              <a:buChar char="•"/>
              <a:defRPr sz="3299"/>
            </a:lvl8pPr>
            <a:lvl9pPr marL="6785982" lvl="8" indent="-586443" algn="l">
              <a:lnSpc>
                <a:spcPct val="90000"/>
              </a:lnSpc>
              <a:spcBef>
                <a:spcPts val="823"/>
              </a:spcBef>
              <a:spcAft>
                <a:spcPts val="0"/>
              </a:spcAft>
              <a:buClr>
                <a:schemeClr val="dk1"/>
              </a:buClr>
              <a:buSzPts val="2000"/>
              <a:buChar char="•"/>
              <a:defRPr sz="3299"/>
            </a:lvl9pPr>
          </a:lstStyle>
          <a:p>
            <a:endParaRPr/>
          </a:p>
        </p:txBody>
      </p:sp>
      <p:sp>
        <p:nvSpPr>
          <p:cNvPr id="67" name="Google Shape;67;p10"/>
          <p:cNvSpPr txBox="1">
            <a:spLocks noGrp="1"/>
          </p:cNvSpPr>
          <p:nvPr>
            <p:ph type="body" idx="2"/>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68" name="Google Shape;68;p10"/>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104503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pic" idx="2"/>
          </p:nvPr>
        </p:nvSpPr>
        <p:spPr>
          <a:xfrm>
            <a:off x="8552261" y="1629257"/>
            <a:ext cx="10184130" cy="8041481"/>
          </a:xfrm>
          <a:prstGeom prst="rect">
            <a:avLst/>
          </a:prstGeom>
          <a:noFill/>
          <a:ln>
            <a:noFill/>
          </a:ln>
        </p:spPr>
      </p:sp>
      <p:sp>
        <p:nvSpPr>
          <p:cNvPr id="74" name="Google Shape;74;p11"/>
          <p:cNvSpPr txBox="1">
            <a:spLocks noGrp="1"/>
          </p:cNvSpPr>
          <p:nvPr>
            <p:ph type="body" idx="1"/>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75" name="Google Shape;75;p11"/>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4278159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468546" y="-2073234"/>
            <a:ext cx="7179708" cy="1735074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566725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11770162" y="3228382"/>
            <a:ext cx="9589533" cy="43376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2969065" y="-983575"/>
            <a:ext cx="9589533" cy="12761595"/>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882207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90"/>
        <p:cNvGrpSpPr/>
        <p:nvPr/>
      </p:nvGrpSpPr>
      <p:grpSpPr>
        <a:xfrm>
          <a:off x="0" y="0"/>
          <a:ext cx="0" cy="0"/>
          <a:chOff x="0" y="0"/>
          <a:chExt cx="0" cy="0"/>
        </a:xfrm>
      </p:grpSpPr>
      <p:pic>
        <p:nvPicPr>
          <p:cNvPr id="91" name="Google Shape;91;p14"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92" name="Google Shape;92;p14" descr="Image"/>
          <p:cNvPicPr preferRelativeResize="0"/>
          <p:nvPr/>
        </p:nvPicPr>
        <p:blipFill rotWithShape="1">
          <a:blip r:embed="rId3">
            <a:alphaModFix/>
          </a:blip>
          <a:srcRect/>
          <a:stretch/>
        </p:blipFill>
        <p:spPr>
          <a:xfrm>
            <a:off x="1" y="1159160"/>
            <a:ext cx="20113972" cy="10156544"/>
          </a:xfrm>
          <a:prstGeom prst="rect">
            <a:avLst/>
          </a:prstGeom>
          <a:noFill/>
          <a:ln>
            <a:noFill/>
          </a:ln>
        </p:spPr>
      </p:pic>
      <p:sp>
        <p:nvSpPr>
          <p:cNvPr id="93" name="Google Shape;93;p14"/>
          <p:cNvSpPr txBox="1">
            <a:spLocks noGrp="1"/>
          </p:cNvSpPr>
          <p:nvPr>
            <p:ph type="title"/>
          </p:nvPr>
        </p:nvSpPr>
        <p:spPr>
          <a:xfrm>
            <a:off x="963930" y="5009419"/>
            <a:ext cx="11357610" cy="82131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598"/>
              <a:buFont typeface="Calibri"/>
              <a:buNone/>
              <a:defRPr sz="5934">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body" idx="1"/>
          </p:nvPr>
        </p:nvSpPr>
        <p:spPr>
          <a:xfrm>
            <a:off x="963930" y="6537964"/>
            <a:ext cx="11357610" cy="502189"/>
          </a:xfrm>
          <a:prstGeom prst="rect">
            <a:avLst/>
          </a:prstGeom>
          <a:noFill/>
          <a:ln>
            <a:noFill/>
          </a:ln>
        </p:spPr>
        <p:txBody>
          <a:bodyPr spcFirstLastPara="1" wrap="square" lIns="0" tIns="0" rIns="0" bIns="0" anchor="t" anchorCtr="0">
            <a:spAutoFit/>
          </a:bodyPr>
          <a:lstStyle>
            <a:lvl1pPr marL="753998" lvl="0" indent="-376998" algn="l">
              <a:lnSpc>
                <a:spcPct val="90000"/>
              </a:lnSpc>
              <a:spcBef>
                <a:spcPts val="0"/>
              </a:spcBef>
              <a:spcAft>
                <a:spcPts val="0"/>
              </a:spcAft>
              <a:buClr>
                <a:schemeClr val="lt1"/>
              </a:buClr>
              <a:buSzPts val="2199"/>
              <a:buNone/>
              <a:defRPr sz="3628">
                <a:solidFill>
                  <a:schemeClr val="lt1"/>
                </a:solidFill>
                <a:latin typeface="Calibri"/>
                <a:ea typeface="Calibri"/>
                <a:cs typeface="Calibri"/>
                <a:sym typeface="Calibri"/>
              </a:defRPr>
            </a:lvl1pPr>
            <a:lvl2pPr marL="1507995" lvl="1" indent="-565498" algn="l">
              <a:lnSpc>
                <a:spcPct val="90000"/>
              </a:lnSpc>
              <a:spcBef>
                <a:spcPts val="823"/>
              </a:spcBef>
              <a:spcAft>
                <a:spcPts val="0"/>
              </a:spcAft>
              <a:buClr>
                <a:schemeClr val="lt1"/>
              </a:buClr>
              <a:buSzPts val="1800"/>
              <a:buChar char="•"/>
              <a:defRPr/>
            </a:lvl2pPr>
            <a:lvl3pPr marL="2261994" lvl="2" indent="-565498" algn="l">
              <a:lnSpc>
                <a:spcPct val="90000"/>
              </a:lnSpc>
              <a:spcBef>
                <a:spcPts val="823"/>
              </a:spcBef>
              <a:spcAft>
                <a:spcPts val="0"/>
              </a:spcAft>
              <a:buClr>
                <a:schemeClr val="lt1"/>
              </a:buClr>
              <a:buSzPts val="1800"/>
              <a:buChar char="•"/>
              <a:defRPr/>
            </a:lvl3pPr>
            <a:lvl4pPr marL="3015992" lvl="3" indent="-565498" algn="l">
              <a:lnSpc>
                <a:spcPct val="90000"/>
              </a:lnSpc>
              <a:spcBef>
                <a:spcPts val="823"/>
              </a:spcBef>
              <a:spcAft>
                <a:spcPts val="0"/>
              </a:spcAft>
              <a:buClr>
                <a:schemeClr val="lt1"/>
              </a:buClr>
              <a:buSzPts val="1800"/>
              <a:buChar char="•"/>
              <a:defRPr/>
            </a:lvl4pPr>
            <a:lvl5pPr marL="3769990" lvl="4" indent="-565498" algn="l">
              <a:lnSpc>
                <a:spcPct val="90000"/>
              </a:lnSpc>
              <a:spcBef>
                <a:spcPts val="823"/>
              </a:spcBef>
              <a:spcAft>
                <a:spcPts val="0"/>
              </a:spcAft>
              <a:buClr>
                <a:schemeClr val="lt1"/>
              </a:buClr>
              <a:buSzPts val="1800"/>
              <a:buChar char="•"/>
              <a:defRPr/>
            </a:lvl5pPr>
            <a:lvl6pPr marL="4523989" lvl="5" indent="-565498" algn="l">
              <a:lnSpc>
                <a:spcPct val="90000"/>
              </a:lnSpc>
              <a:spcBef>
                <a:spcPts val="823"/>
              </a:spcBef>
              <a:spcAft>
                <a:spcPts val="0"/>
              </a:spcAft>
              <a:buClr>
                <a:schemeClr val="lt1"/>
              </a:buClr>
              <a:buSzPts val="1800"/>
              <a:buChar char="•"/>
              <a:defRPr/>
            </a:lvl6pPr>
            <a:lvl7pPr marL="5277988" lvl="6" indent="-565498" algn="l">
              <a:lnSpc>
                <a:spcPct val="90000"/>
              </a:lnSpc>
              <a:spcBef>
                <a:spcPts val="823"/>
              </a:spcBef>
              <a:spcAft>
                <a:spcPts val="0"/>
              </a:spcAft>
              <a:buClr>
                <a:schemeClr val="lt1"/>
              </a:buClr>
              <a:buSzPts val="1800"/>
              <a:buChar char="•"/>
              <a:defRPr/>
            </a:lvl7pPr>
            <a:lvl8pPr marL="6031984" lvl="7" indent="-565498" algn="l">
              <a:lnSpc>
                <a:spcPct val="90000"/>
              </a:lnSpc>
              <a:spcBef>
                <a:spcPts val="823"/>
              </a:spcBef>
              <a:spcAft>
                <a:spcPts val="0"/>
              </a:spcAft>
              <a:buClr>
                <a:schemeClr val="lt1"/>
              </a:buClr>
              <a:buSzPts val="1800"/>
              <a:buChar char="•"/>
              <a:defRPr/>
            </a:lvl8pPr>
            <a:lvl9pPr marL="6785982" lvl="8" indent="-565498" algn="l">
              <a:lnSpc>
                <a:spcPct val="90000"/>
              </a:lnSpc>
              <a:spcBef>
                <a:spcPts val="823"/>
              </a:spcBef>
              <a:spcAft>
                <a:spcPts val="0"/>
              </a:spcAft>
              <a:buClr>
                <a:schemeClr val="lt1"/>
              </a:buClr>
              <a:buSzPts val="1800"/>
              <a:buChar char="•"/>
              <a:defRPr/>
            </a:lvl9pPr>
          </a:lstStyle>
          <a:p>
            <a:endParaRPr/>
          </a:p>
        </p:txBody>
      </p:sp>
      <p:pic>
        <p:nvPicPr>
          <p:cNvPr id="95" name="Google Shape;95;p14" descr="Microsoft logo white text version"/>
          <p:cNvPicPr preferRelativeResize="0"/>
          <p:nvPr/>
        </p:nvPicPr>
        <p:blipFill rotWithShape="1">
          <a:blip r:embed="rId4">
            <a:alphaModFix/>
          </a:blip>
          <a:srcRect/>
          <a:stretch/>
        </p:blipFill>
        <p:spPr>
          <a:xfrm>
            <a:off x="963935" y="966553"/>
            <a:ext cx="2254304" cy="482803"/>
          </a:xfrm>
          <a:prstGeom prst="rect">
            <a:avLst/>
          </a:prstGeom>
          <a:noFill/>
          <a:ln>
            <a:noFill/>
          </a:ln>
        </p:spPr>
      </p:pic>
    </p:spTree>
    <p:extLst>
      <p:ext uri="{BB962C8B-B14F-4D97-AF65-F5344CB8AC3E}">
        <p14:creationId xmlns:p14="http://schemas.microsoft.com/office/powerpoint/2010/main" val="185020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2586" y="4408554"/>
            <a:ext cx="9952140" cy="2551560"/>
          </a:xfrm>
          <a:prstGeom prst="rect">
            <a:avLst/>
          </a:prstGeom>
        </p:spPr>
        <p:txBody>
          <a:bodyPr spcFirstLastPara="1" wrap="square" lIns="91425" tIns="91425" rIns="91425" bIns="91425" anchor="b" anchorCtr="0"/>
          <a:lstStyle>
            <a:lvl1pPr lvl="0">
              <a:spcBef>
                <a:spcPts val="0"/>
              </a:spcBef>
              <a:spcAft>
                <a:spcPts val="0"/>
              </a:spcAft>
              <a:buSzPts val="3600"/>
              <a:buNone/>
              <a:defRPr sz="7920"/>
            </a:lvl1pPr>
            <a:lvl2pPr lvl="1">
              <a:spcBef>
                <a:spcPts val="0"/>
              </a:spcBef>
              <a:spcAft>
                <a:spcPts val="0"/>
              </a:spcAft>
              <a:buSzPts val="3600"/>
              <a:buNone/>
              <a:defRPr sz="7920"/>
            </a:lvl2pPr>
            <a:lvl3pPr lvl="2">
              <a:spcBef>
                <a:spcPts val="0"/>
              </a:spcBef>
              <a:spcAft>
                <a:spcPts val="0"/>
              </a:spcAft>
              <a:buSzPts val="3600"/>
              <a:buNone/>
              <a:defRPr sz="7920"/>
            </a:lvl3pPr>
            <a:lvl4pPr lvl="3">
              <a:spcBef>
                <a:spcPts val="0"/>
              </a:spcBef>
              <a:spcAft>
                <a:spcPts val="0"/>
              </a:spcAft>
              <a:buSzPts val="3600"/>
              <a:buNone/>
              <a:defRPr sz="7920"/>
            </a:lvl4pPr>
            <a:lvl5pPr lvl="4">
              <a:spcBef>
                <a:spcPts val="0"/>
              </a:spcBef>
              <a:spcAft>
                <a:spcPts val="0"/>
              </a:spcAft>
              <a:buSzPts val="3600"/>
              <a:buNone/>
              <a:defRPr sz="7920"/>
            </a:lvl5pPr>
            <a:lvl6pPr lvl="5">
              <a:spcBef>
                <a:spcPts val="0"/>
              </a:spcBef>
              <a:spcAft>
                <a:spcPts val="0"/>
              </a:spcAft>
              <a:buSzPts val="3600"/>
              <a:buNone/>
              <a:defRPr sz="7920"/>
            </a:lvl6pPr>
            <a:lvl7pPr lvl="6">
              <a:spcBef>
                <a:spcPts val="0"/>
              </a:spcBef>
              <a:spcAft>
                <a:spcPts val="0"/>
              </a:spcAft>
              <a:buSzPts val="3600"/>
              <a:buNone/>
              <a:defRPr sz="7920"/>
            </a:lvl7pPr>
            <a:lvl8pPr lvl="7">
              <a:spcBef>
                <a:spcPts val="0"/>
              </a:spcBef>
              <a:spcAft>
                <a:spcPts val="0"/>
              </a:spcAft>
              <a:buSzPts val="3600"/>
              <a:buNone/>
              <a:defRPr sz="7920"/>
            </a:lvl8pPr>
            <a:lvl9pPr lvl="8">
              <a:spcBef>
                <a:spcPts val="0"/>
              </a:spcBef>
              <a:spcAft>
                <a:spcPts val="0"/>
              </a:spcAft>
              <a:buSzPts val="3600"/>
              <a:buNone/>
              <a:defRPr sz="7920"/>
            </a:lvl9pPr>
          </a:lstStyle>
          <a:p>
            <a:endParaRPr/>
          </a:p>
        </p:txBody>
      </p:sp>
      <p:cxnSp>
        <p:nvCxnSpPr>
          <p:cNvPr id="10" name="Google Shape;10;p2"/>
          <p:cNvCxnSpPr/>
          <p:nvPr/>
        </p:nvCxnSpPr>
        <p:spPr>
          <a:xfrm>
            <a:off x="-13254" y="8088326"/>
            <a:ext cx="20156400" cy="0"/>
          </a:xfrm>
          <a:prstGeom prst="straightConnector1">
            <a:avLst/>
          </a:prstGeom>
          <a:noFill/>
          <a:ln w="9525" cap="flat" cmpd="sng">
            <a:solidFill>
              <a:srgbClr val="000000"/>
            </a:solidFill>
            <a:prstDash val="solid"/>
            <a:round/>
            <a:headEnd type="none" w="med" len="med"/>
            <a:tailEnd type="none" w="med" len="med"/>
          </a:ln>
        </p:spPr>
      </p:cxnSp>
      <p:sp>
        <p:nvSpPr>
          <p:cNvPr id="11" name="Google Shape;11;p2"/>
          <p:cNvSpPr/>
          <p:nvPr/>
        </p:nvSpPr>
        <p:spPr>
          <a:xfrm>
            <a:off x="2459490" y="7464600"/>
            <a:ext cx="1247400" cy="1247400"/>
          </a:xfrm>
          <a:prstGeom prst="ellipse">
            <a:avLst/>
          </a:prstGeom>
          <a:solidFill>
            <a:srgbClr val="FFCD00"/>
          </a:solidFill>
          <a:ln>
            <a:noFill/>
          </a:ln>
        </p:spPr>
        <p:txBody>
          <a:bodyPr spcFirstLastPara="1" wrap="square" lIns="201135" tIns="201135" rIns="201135" bIns="201135" anchor="ctr" anchorCtr="0">
            <a:noAutofit/>
          </a:bodyPr>
          <a:lstStyle/>
          <a:p>
            <a:pPr marL="0" lvl="0" indent="0">
              <a:spcBef>
                <a:spcPts val="0"/>
              </a:spcBef>
              <a:spcAft>
                <a:spcPts val="0"/>
              </a:spcAft>
              <a:buNone/>
            </a:pPr>
            <a:endParaRPr sz="3960"/>
          </a:p>
        </p:txBody>
      </p:sp>
    </p:spTree>
    <p:extLst>
      <p:ext uri="{BB962C8B-B14F-4D97-AF65-F5344CB8AC3E}">
        <p14:creationId xmlns:p14="http://schemas.microsoft.com/office/powerpoint/2010/main" val="3795726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4449060" y="6195031"/>
            <a:ext cx="12301080" cy="172656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400"/>
              <a:buNone/>
              <a:defRPr sz="3081">
                <a:highlight>
                  <a:srgbClr val="FFCD00"/>
                </a:highlight>
              </a:defRPr>
            </a:lvl1pPr>
            <a:lvl2pPr lvl="1" rtl="0">
              <a:spcBef>
                <a:spcPts val="0"/>
              </a:spcBef>
              <a:spcAft>
                <a:spcPts val="0"/>
              </a:spcAft>
              <a:buClr>
                <a:schemeClr val="dk2"/>
              </a:buClr>
              <a:buSzPts val="1400"/>
              <a:buNone/>
              <a:defRPr sz="3081">
                <a:solidFill>
                  <a:schemeClr val="dk2"/>
                </a:solidFill>
                <a:highlight>
                  <a:srgbClr val="FFCD00"/>
                </a:highlight>
              </a:defRPr>
            </a:lvl2pPr>
            <a:lvl3pPr lvl="2" rtl="0">
              <a:spcBef>
                <a:spcPts val="0"/>
              </a:spcBef>
              <a:spcAft>
                <a:spcPts val="0"/>
              </a:spcAft>
              <a:buClr>
                <a:schemeClr val="dk2"/>
              </a:buClr>
              <a:buSzPts val="1400"/>
              <a:buNone/>
              <a:defRPr sz="3081">
                <a:solidFill>
                  <a:schemeClr val="dk2"/>
                </a:solidFill>
                <a:highlight>
                  <a:srgbClr val="FFCD00"/>
                </a:highlight>
              </a:defRPr>
            </a:lvl3pPr>
            <a:lvl4pPr lvl="3" rtl="0">
              <a:spcBef>
                <a:spcPts val="0"/>
              </a:spcBef>
              <a:spcAft>
                <a:spcPts val="0"/>
              </a:spcAft>
              <a:buClr>
                <a:schemeClr val="dk2"/>
              </a:buClr>
              <a:buSzPts val="1400"/>
              <a:buNone/>
              <a:defRPr sz="3081">
                <a:solidFill>
                  <a:schemeClr val="dk2"/>
                </a:solidFill>
                <a:highlight>
                  <a:srgbClr val="FFCD00"/>
                </a:highlight>
              </a:defRPr>
            </a:lvl4pPr>
            <a:lvl5pPr lvl="4" rtl="0">
              <a:spcBef>
                <a:spcPts val="0"/>
              </a:spcBef>
              <a:spcAft>
                <a:spcPts val="0"/>
              </a:spcAft>
              <a:buClr>
                <a:schemeClr val="dk2"/>
              </a:buClr>
              <a:buSzPts val="1400"/>
              <a:buNone/>
              <a:defRPr sz="3081">
                <a:solidFill>
                  <a:schemeClr val="dk2"/>
                </a:solidFill>
                <a:highlight>
                  <a:srgbClr val="FFCD00"/>
                </a:highlight>
              </a:defRPr>
            </a:lvl5pPr>
            <a:lvl6pPr lvl="5" rtl="0">
              <a:spcBef>
                <a:spcPts val="0"/>
              </a:spcBef>
              <a:spcAft>
                <a:spcPts val="0"/>
              </a:spcAft>
              <a:buClr>
                <a:schemeClr val="dk2"/>
              </a:buClr>
              <a:buSzPts val="1400"/>
              <a:buNone/>
              <a:defRPr sz="3081">
                <a:solidFill>
                  <a:schemeClr val="dk2"/>
                </a:solidFill>
                <a:highlight>
                  <a:srgbClr val="FFCD00"/>
                </a:highlight>
              </a:defRPr>
            </a:lvl6pPr>
            <a:lvl7pPr lvl="6" rtl="0">
              <a:spcBef>
                <a:spcPts val="0"/>
              </a:spcBef>
              <a:spcAft>
                <a:spcPts val="0"/>
              </a:spcAft>
              <a:buClr>
                <a:schemeClr val="dk2"/>
              </a:buClr>
              <a:buSzPts val="1400"/>
              <a:buNone/>
              <a:defRPr sz="3081">
                <a:solidFill>
                  <a:schemeClr val="dk2"/>
                </a:solidFill>
                <a:highlight>
                  <a:srgbClr val="FFCD00"/>
                </a:highlight>
              </a:defRPr>
            </a:lvl7pPr>
            <a:lvl8pPr lvl="7" rtl="0">
              <a:spcBef>
                <a:spcPts val="0"/>
              </a:spcBef>
              <a:spcAft>
                <a:spcPts val="0"/>
              </a:spcAft>
              <a:buClr>
                <a:schemeClr val="dk2"/>
              </a:buClr>
              <a:buSzPts val="1400"/>
              <a:buNone/>
              <a:defRPr sz="3081">
                <a:solidFill>
                  <a:schemeClr val="dk2"/>
                </a:solidFill>
                <a:highlight>
                  <a:srgbClr val="FFCD00"/>
                </a:highlight>
              </a:defRPr>
            </a:lvl8pPr>
            <a:lvl9pPr lvl="8" rtl="0">
              <a:spcBef>
                <a:spcPts val="0"/>
              </a:spcBef>
              <a:spcAft>
                <a:spcPts val="0"/>
              </a:spcAft>
              <a:buClr>
                <a:schemeClr val="dk2"/>
              </a:buClr>
              <a:buSzPts val="1400"/>
              <a:buNone/>
              <a:defRPr sz="3081">
                <a:solidFill>
                  <a:schemeClr val="dk2"/>
                </a:solidFill>
                <a:highlight>
                  <a:srgbClr val="FFCD00"/>
                </a:highlight>
              </a:defRPr>
            </a:lvl9pPr>
          </a:lstStyle>
          <a:p>
            <a:endParaRPr/>
          </a:p>
        </p:txBody>
      </p:sp>
      <p:cxnSp>
        <p:nvCxnSpPr>
          <p:cNvPr id="14" name="Google Shape;14;p3"/>
          <p:cNvCxnSpPr/>
          <p:nvPr/>
        </p:nvCxnSpPr>
        <p:spPr>
          <a:xfrm>
            <a:off x="-13254" y="5657876"/>
            <a:ext cx="43659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15;p3"/>
          <p:cNvSpPr/>
          <p:nvPr/>
        </p:nvSpPr>
        <p:spPr>
          <a:xfrm>
            <a:off x="2459490" y="5034150"/>
            <a:ext cx="1247400" cy="124740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sp>
        <p:nvSpPr>
          <p:cNvPr id="16" name="Google Shape;16;p3"/>
          <p:cNvSpPr txBox="1">
            <a:spLocks noGrp="1"/>
          </p:cNvSpPr>
          <p:nvPr>
            <p:ph type="ctrTitle"/>
          </p:nvPr>
        </p:nvSpPr>
        <p:spPr>
          <a:xfrm>
            <a:off x="4448895" y="3725751"/>
            <a:ext cx="8333160" cy="2551560"/>
          </a:xfrm>
          <a:prstGeom prst="rect">
            <a:avLst/>
          </a:prstGeom>
        </p:spPr>
        <p:txBody>
          <a:bodyPr spcFirstLastPara="1" wrap="square" lIns="91425" tIns="91425" rIns="91425" bIns="91425" anchor="b" anchorCtr="0"/>
          <a:lstStyle>
            <a:lvl1pPr lvl="0" rtl="0">
              <a:spcBef>
                <a:spcPts val="0"/>
              </a:spcBef>
              <a:spcAft>
                <a:spcPts val="0"/>
              </a:spcAft>
              <a:buSzPts val="3000"/>
              <a:buNone/>
              <a:defRPr sz="6600"/>
            </a:lvl1pPr>
            <a:lvl2pPr lvl="1" rtl="0">
              <a:spcBef>
                <a:spcPts val="0"/>
              </a:spcBef>
              <a:spcAft>
                <a:spcPts val="0"/>
              </a:spcAft>
              <a:buSzPts val="3000"/>
              <a:buNone/>
              <a:defRPr sz="6600"/>
            </a:lvl2pPr>
            <a:lvl3pPr lvl="2" rtl="0">
              <a:spcBef>
                <a:spcPts val="0"/>
              </a:spcBef>
              <a:spcAft>
                <a:spcPts val="0"/>
              </a:spcAft>
              <a:buSzPts val="3000"/>
              <a:buNone/>
              <a:defRPr sz="6600"/>
            </a:lvl3pPr>
            <a:lvl4pPr lvl="3" rtl="0">
              <a:spcBef>
                <a:spcPts val="0"/>
              </a:spcBef>
              <a:spcAft>
                <a:spcPts val="0"/>
              </a:spcAft>
              <a:buSzPts val="3000"/>
              <a:buNone/>
              <a:defRPr sz="6600"/>
            </a:lvl4pPr>
            <a:lvl5pPr lvl="4" rtl="0">
              <a:spcBef>
                <a:spcPts val="0"/>
              </a:spcBef>
              <a:spcAft>
                <a:spcPts val="0"/>
              </a:spcAft>
              <a:buSzPts val="3000"/>
              <a:buNone/>
              <a:defRPr sz="6600"/>
            </a:lvl5pPr>
            <a:lvl6pPr lvl="5" rtl="0">
              <a:spcBef>
                <a:spcPts val="0"/>
              </a:spcBef>
              <a:spcAft>
                <a:spcPts val="0"/>
              </a:spcAft>
              <a:buSzPts val="3000"/>
              <a:buNone/>
              <a:defRPr sz="6600"/>
            </a:lvl6pPr>
            <a:lvl7pPr lvl="6" rtl="0">
              <a:spcBef>
                <a:spcPts val="0"/>
              </a:spcBef>
              <a:spcAft>
                <a:spcPts val="0"/>
              </a:spcAft>
              <a:buSzPts val="3000"/>
              <a:buNone/>
              <a:defRPr sz="6600"/>
            </a:lvl7pPr>
            <a:lvl8pPr lvl="7" rtl="0">
              <a:spcBef>
                <a:spcPts val="0"/>
              </a:spcBef>
              <a:spcAft>
                <a:spcPts val="0"/>
              </a:spcAft>
              <a:buSzPts val="3000"/>
              <a:buNone/>
              <a:defRPr sz="6600"/>
            </a:lvl8pPr>
            <a:lvl9pPr lvl="8" rtl="0">
              <a:spcBef>
                <a:spcPts val="0"/>
              </a:spcBef>
              <a:spcAft>
                <a:spcPts val="0"/>
              </a:spcAft>
              <a:buSzPts val="3000"/>
              <a:buNone/>
              <a:defRPr sz="6600"/>
            </a:lvl9pPr>
          </a:lstStyle>
          <a:p>
            <a:endParaRPr/>
          </a:p>
        </p:txBody>
      </p:sp>
      <p:cxnSp>
        <p:nvCxnSpPr>
          <p:cNvPr id="17" name="Google Shape;17;p3"/>
          <p:cNvCxnSpPr/>
          <p:nvPr/>
        </p:nvCxnSpPr>
        <p:spPr>
          <a:xfrm>
            <a:off x="12977745" y="5657850"/>
            <a:ext cx="715242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79098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1"/>
        <p:cNvGrpSpPr/>
        <p:nvPr/>
      </p:nvGrpSpPr>
      <p:grpSpPr>
        <a:xfrm>
          <a:off x="0" y="0"/>
          <a:ext cx="0" cy="0"/>
          <a:chOff x="0" y="0"/>
          <a:chExt cx="0" cy="0"/>
        </a:xfrm>
      </p:grpSpPr>
      <p:sp>
        <p:nvSpPr>
          <p:cNvPr id="242" name="Google Shape;242;p69"/>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69"/>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3952"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44" name="Google Shape;244;p69"/>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69"/>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69"/>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4631109" y="4923600"/>
            <a:ext cx="10854360" cy="1803780"/>
          </a:xfrm>
          <a:prstGeom prst="rect">
            <a:avLst/>
          </a:prstGeom>
        </p:spPr>
        <p:txBody>
          <a:bodyPr spcFirstLastPara="1" wrap="square" lIns="91425" tIns="91425" rIns="91425" bIns="91425" anchor="b" anchorCtr="0"/>
          <a:lstStyle>
            <a:lvl1pPr marL="1005815" lvl="0" indent="-838179" algn="ctr" rtl="0">
              <a:spcBef>
                <a:spcPts val="1320"/>
              </a:spcBef>
              <a:spcAft>
                <a:spcPts val="0"/>
              </a:spcAft>
              <a:buSzPts val="2400"/>
              <a:buFont typeface="Lora"/>
              <a:buChar char="◉"/>
              <a:defRPr sz="5280" i="1">
                <a:latin typeface="Lora"/>
                <a:ea typeface="Lora"/>
                <a:cs typeface="Lora"/>
                <a:sym typeface="Lora"/>
              </a:defRPr>
            </a:lvl1pPr>
            <a:lvl2pPr marL="2011631" lvl="1" indent="-782300" algn="ctr" rtl="0">
              <a:spcBef>
                <a:spcPts val="0"/>
              </a:spcBef>
              <a:spcAft>
                <a:spcPts val="0"/>
              </a:spcAft>
              <a:buSzPts val="2000"/>
              <a:buFont typeface="Lora"/>
              <a:buChar char="○"/>
              <a:defRPr i="1">
                <a:latin typeface="Lora"/>
                <a:ea typeface="Lora"/>
                <a:cs typeface="Lora"/>
                <a:sym typeface="Lora"/>
              </a:defRPr>
            </a:lvl2pPr>
            <a:lvl3pPr marL="3017444" lvl="2" indent="-782300" algn="ctr" rtl="0">
              <a:spcBef>
                <a:spcPts val="0"/>
              </a:spcBef>
              <a:spcAft>
                <a:spcPts val="0"/>
              </a:spcAft>
              <a:buSzPts val="2000"/>
              <a:buFont typeface="Lora"/>
              <a:buChar char="■"/>
              <a:defRPr i="1">
                <a:latin typeface="Lora"/>
                <a:ea typeface="Lora"/>
                <a:cs typeface="Lora"/>
                <a:sym typeface="Lora"/>
              </a:defRPr>
            </a:lvl3pPr>
            <a:lvl4pPr marL="4023259" lvl="3" indent="-838179" algn="ctr" rtl="0">
              <a:spcBef>
                <a:spcPts val="0"/>
              </a:spcBef>
              <a:spcAft>
                <a:spcPts val="0"/>
              </a:spcAft>
              <a:buSzPts val="2400"/>
              <a:buFont typeface="Lora"/>
              <a:buChar char="●"/>
              <a:defRPr sz="5280" i="1">
                <a:latin typeface="Lora"/>
                <a:ea typeface="Lora"/>
                <a:cs typeface="Lora"/>
                <a:sym typeface="Lora"/>
              </a:defRPr>
            </a:lvl4pPr>
            <a:lvl5pPr marL="5029075" lvl="4" indent="-838179" algn="ctr" rtl="0">
              <a:spcBef>
                <a:spcPts val="0"/>
              </a:spcBef>
              <a:spcAft>
                <a:spcPts val="0"/>
              </a:spcAft>
              <a:buSzPts val="2400"/>
              <a:buFont typeface="Lora"/>
              <a:buChar char="○"/>
              <a:defRPr sz="5280" i="1">
                <a:latin typeface="Lora"/>
                <a:ea typeface="Lora"/>
                <a:cs typeface="Lora"/>
                <a:sym typeface="Lora"/>
              </a:defRPr>
            </a:lvl5pPr>
            <a:lvl6pPr marL="6034890" lvl="5" indent="-838179" algn="ctr" rtl="0">
              <a:spcBef>
                <a:spcPts val="0"/>
              </a:spcBef>
              <a:spcAft>
                <a:spcPts val="0"/>
              </a:spcAft>
              <a:buSzPts val="2400"/>
              <a:buFont typeface="Lora"/>
              <a:buChar char="■"/>
              <a:defRPr sz="5280" i="1">
                <a:latin typeface="Lora"/>
                <a:ea typeface="Lora"/>
                <a:cs typeface="Lora"/>
                <a:sym typeface="Lora"/>
              </a:defRPr>
            </a:lvl6pPr>
            <a:lvl7pPr marL="7040703" lvl="6" indent="-838179" algn="ctr" rtl="0">
              <a:spcBef>
                <a:spcPts val="0"/>
              </a:spcBef>
              <a:spcAft>
                <a:spcPts val="0"/>
              </a:spcAft>
              <a:buSzPts val="2400"/>
              <a:buFont typeface="Lora"/>
              <a:buChar char="●"/>
              <a:defRPr sz="5280" i="1">
                <a:latin typeface="Lora"/>
                <a:ea typeface="Lora"/>
                <a:cs typeface="Lora"/>
                <a:sym typeface="Lora"/>
              </a:defRPr>
            </a:lvl7pPr>
            <a:lvl8pPr marL="8046519" lvl="7" indent="-838179" algn="ctr" rtl="0">
              <a:spcBef>
                <a:spcPts val="0"/>
              </a:spcBef>
              <a:spcAft>
                <a:spcPts val="0"/>
              </a:spcAft>
              <a:buSzPts val="2400"/>
              <a:buFont typeface="Lora"/>
              <a:buChar char="○"/>
              <a:defRPr sz="5280" i="1">
                <a:latin typeface="Lora"/>
                <a:ea typeface="Lora"/>
                <a:cs typeface="Lora"/>
                <a:sym typeface="Lora"/>
              </a:defRPr>
            </a:lvl8pPr>
            <a:lvl9pPr marL="9052334" lvl="8" indent="-838179" algn="ctr">
              <a:spcBef>
                <a:spcPts val="0"/>
              </a:spcBef>
              <a:spcAft>
                <a:spcPts val="0"/>
              </a:spcAft>
              <a:buSzPts val="2400"/>
              <a:buFont typeface="Lora"/>
              <a:buChar char="■"/>
              <a:defRPr sz="5280" i="1">
                <a:latin typeface="Lora"/>
                <a:ea typeface="Lora"/>
                <a:cs typeface="Lora"/>
                <a:sym typeface="Lora"/>
              </a:defRPr>
            </a:lvl9pPr>
          </a:lstStyle>
          <a:p>
            <a:endParaRPr/>
          </a:p>
        </p:txBody>
      </p:sp>
      <p:cxnSp>
        <p:nvCxnSpPr>
          <p:cNvPr id="20" name="Google Shape;20;p4"/>
          <p:cNvCxnSpPr/>
          <p:nvPr/>
        </p:nvCxnSpPr>
        <p:spPr>
          <a:xfrm>
            <a:off x="10084965" y="8088300"/>
            <a:ext cx="0" cy="3257100"/>
          </a:xfrm>
          <a:prstGeom prst="straightConnector1">
            <a:avLst/>
          </a:prstGeom>
          <a:noFill/>
          <a:ln w="9525" cap="flat" cmpd="sng">
            <a:solidFill>
              <a:srgbClr val="CCCCCC"/>
            </a:solidFill>
            <a:prstDash val="solid"/>
            <a:round/>
            <a:headEnd type="none" w="med" len="med"/>
            <a:tailEnd type="none" w="med" len="med"/>
          </a:ln>
        </p:spPr>
      </p:cxnSp>
      <p:sp>
        <p:nvSpPr>
          <p:cNvPr id="21" name="Google Shape;21;p4"/>
          <p:cNvSpPr/>
          <p:nvPr/>
        </p:nvSpPr>
        <p:spPr>
          <a:xfrm>
            <a:off x="9434700" y="7464600"/>
            <a:ext cx="1247400" cy="124740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sp>
        <p:nvSpPr>
          <p:cNvPr id="22" name="Google Shape;22;p4"/>
          <p:cNvSpPr txBox="1"/>
          <p:nvPr/>
        </p:nvSpPr>
        <p:spPr>
          <a:xfrm>
            <a:off x="7905480" y="7507835"/>
            <a:ext cx="4305840" cy="1438140"/>
          </a:xfrm>
          <a:prstGeom prst="rect">
            <a:avLst/>
          </a:prstGeom>
          <a:noFill/>
          <a:ln>
            <a:noFill/>
          </a:ln>
        </p:spPr>
        <p:txBody>
          <a:bodyPr spcFirstLastPara="1" wrap="square" lIns="201135" tIns="201135" rIns="201135" bIns="201135" anchor="t" anchorCtr="0">
            <a:noAutofit/>
          </a:bodyPr>
          <a:lstStyle/>
          <a:p>
            <a:pPr marL="0" lvl="0" indent="0" algn="ctr">
              <a:spcBef>
                <a:spcPts val="0"/>
              </a:spcBef>
              <a:spcAft>
                <a:spcPts val="0"/>
              </a:spcAft>
              <a:buNone/>
            </a:pPr>
            <a:r>
              <a:rPr lang="en" sz="7920" b="1">
                <a:latin typeface="Lora"/>
                <a:ea typeface="Lora"/>
                <a:cs typeface="Lora"/>
                <a:sym typeface="Lora"/>
              </a:rPr>
              <a:t>“</a:t>
            </a:r>
            <a:endParaRPr sz="7920" b="1">
              <a:latin typeface="Lora"/>
              <a:ea typeface="Lora"/>
              <a:cs typeface="Lora"/>
              <a:sym typeface="Lora"/>
            </a:endParaRPr>
          </a:p>
        </p:txBody>
      </p:sp>
    </p:spTree>
    <p:extLst>
      <p:ext uri="{BB962C8B-B14F-4D97-AF65-F5344CB8AC3E}">
        <p14:creationId xmlns:p14="http://schemas.microsoft.com/office/powerpoint/2010/main" val="2308900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cxnSp>
        <p:nvCxnSpPr>
          <p:cNvPr id="24" name="Google Shape;24;p5"/>
          <p:cNvCxnSpPr/>
          <p:nvPr/>
        </p:nvCxnSpPr>
        <p:spPr>
          <a:xfrm>
            <a:off x="0" y="2489796"/>
            <a:ext cx="3026760" cy="0"/>
          </a:xfrm>
          <a:prstGeom prst="straightConnector1">
            <a:avLst/>
          </a:prstGeom>
          <a:noFill/>
          <a:ln w="9525" cap="flat" cmpd="sng">
            <a:solidFill>
              <a:srgbClr val="CCCCCC"/>
            </a:solidFill>
            <a:prstDash val="solid"/>
            <a:round/>
            <a:headEnd type="none" w="med" len="med"/>
            <a:tailEnd type="none" w="med" len="med"/>
          </a:ln>
        </p:spPr>
      </p:cxnSp>
      <p:sp>
        <p:nvSpPr>
          <p:cNvPr id="25" name="Google Shape;25;p5"/>
          <p:cNvSpPr/>
          <p:nvPr/>
        </p:nvSpPr>
        <p:spPr>
          <a:xfrm>
            <a:off x="1798446" y="2043287"/>
            <a:ext cx="892980" cy="89298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sp>
        <p:nvSpPr>
          <p:cNvPr id="26" name="Google Shape;26;p5"/>
          <p:cNvSpPr txBox="1">
            <a:spLocks noGrp="1"/>
          </p:cNvSpPr>
          <p:nvPr>
            <p:ph type="title"/>
          </p:nvPr>
        </p:nvSpPr>
        <p:spPr>
          <a:xfrm>
            <a:off x="3038751" y="2029870"/>
            <a:ext cx="8532480" cy="95832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4401" b="1">
                <a:latin typeface="Lora"/>
                <a:ea typeface="Lora"/>
                <a:cs typeface="Lora"/>
                <a:sym typeface="Lora"/>
              </a:defRPr>
            </a:lvl1pPr>
            <a:lvl2pPr lvl="1" rtl="0">
              <a:spcBef>
                <a:spcPts val="0"/>
              </a:spcBef>
              <a:spcAft>
                <a:spcPts val="0"/>
              </a:spcAft>
              <a:buSzPts val="2000"/>
              <a:buFont typeface="Lora"/>
              <a:buNone/>
              <a:defRPr sz="4401" b="1">
                <a:highlight>
                  <a:srgbClr val="FFFFFF"/>
                </a:highlight>
                <a:latin typeface="Lora"/>
                <a:ea typeface="Lora"/>
                <a:cs typeface="Lora"/>
                <a:sym typeface="Lora"/>
              </a:defRPr>
            </a:lvl2pPr>
            <a:lvl3pPr lvl="2" rtl="0">
              <a:spcBef>
                <a:spcPts val="0"/>
              </a:spcBef>
              <a:spcAft>
                <a:spcPts val="0"/>
              </a:spcAft>
              <a:buSzPts val="2000"/>
              <a:buFont typeface="Lora"/>
              <a:buNone/>
              <a:defRPr sz="4401" b="1">
                <a:highlight>
                  <a:srgbClr val="FFFFFF"/>
                </a:highlight>
                <a:latin typeface="Lora"/>
                <a:ea typeface="Lora"/>
                <a:cs typeface="Lora"/>
                <a:sym typeface="Lora"/>
              </a:defRPr>
            </a:lvl3pPr>
            <a:lvl4pPr lvl="3" rtl="0">
              <a:spcBef>
                <a:spcPts val="0"/>
              </a:spcBef>
              <a:spcAft>
                <a:spcPts val="0"/>
              </a:spcAft>
              <a:buSzPts val="2000"/>
              <a:buFont typeface="Lora"/>
              <a:buNone/>
              <a:defRPr sz="4401" b="1">
                <a:highlight>
                  <a:srgbClr val="FFFFFF"/>
                </a:highlight>
                <a:latin typeface="Lora"/>
                <a:ea typeface="Lora"/>
                <a:cs typeface="Lora"/>
                <a:sym typeface="Lora"/>
              </a:defRPr>
            </a:lvl4pPr>
            <a:lvl5pPr lvl="4" rtl="0">
              <a:spcBef>
                <a:spcPts val="0"/>
              </a:spcBef>
              <a:spcAft>
                <a:spcPts val="0"/>
              </a:spcAft>
              <a:buSzPts val="2000"/>
              <a:buFont typeface="Lora"/>
              <a:buNone/>
              <a:defRPr sz="4401" b="1">
                <a:highlight>
                  <a:srgbClr val="FFFFFF"/>
                </a:highlight>
                <a:latin typeface="Lora"/>
                <a:ea typeface="Lora"/>
                <a:cs typeface="Lora"/>
                <a:sym typeface="Lora"/>
              </a:defRPr>
            </a:lvl5pPr>
            <a:lvl6pPr lvl="5" rtl="0">
              <a:spcBef>
                <a:spcPts val="0"/>
              </a:spcBef>
              <a:spcAft>
                <a:spcPts val="0"/>
              </a:spcAft>
              <a:buSzPts val="2000"/>
              <a:buFont typeface="Lora"/>
              <a:buNone/>
              <a:defRPr sz="4401" b="1">
                <a:highlight>
                  <a:srgbClr val="FFFFFF"/>
                </a:highlight>
                <a:latin typeface="Lora"/>
                <a:ea typeface="Lora"/>
                <a:cs typeface="Lora"/>
                <a:sym typeface="Lora"/>
              </a:defRPr>
            </a:lvl6pPr>
            <a:lvl7pPr lvl="6" rtl="0">
              <a:spcBef>
                <a:spcPts val="0"/>
              </a:spcBef>
              <a:spcAft>
                <a:spcPts val="0"/>
              </a:spcAft>
              <a:buSzPts val="2000"/>
              <a:buFont typeface="Lora"/>
              <a:buNone/>
              <a:defRPr sz="4401" b="1">
                <a:highlight>
                  <a:srgbClr val="FFFFFF"/>
                </a:highlight>
                <a:latin typeface="Lora"/>
                <a:ea typeface="Lora"/>
                <a:cs typeface="Lora"/>
                <a:sym typeface="Lora"/>
              </a:defRPr>
            </a:lvl7pPr>
            <a:lvl8pPr lvl="7" rtl="0">
              <a:spcBef>
                <a:spcPts val="0"/>
              </a:spcBef>
              <a:spcAft>
                <a:spcPts val="0"/>
              </a:spcAft>
              <a:buSzPts val="2000"/>
              <a:buFont typeface="Lora"/>
              <a:buNone/>
              <a:defRPr sz="4401" b="1">
                <a:highlight>
                  <a:srgbClr val="FFFFFF"/>
                </a:highlight>
                <a:latin typeface="Lora"/>
                <a:ea typeface="Lora"/>
                <a:cs typeface="Lora"/>
                <a:sym typeface="Lora"/>
              </a:defRPr>
            </a:lvl8pPr>
            <a:lvl9pPr lvl="8" rtl="0">
              <a:spcBef>
                <a:spcPts val="0"/>
              </a:spcBef>
              <a:spcAft>
                <a:spcPts val="0"/>
              </a:spcAft>
              <a:buSzPts val="2000"/>
              <a:buFont typeface="Lora"/>
              <a:buNone/>
              <a:defRPr sz="4401" b="1">
                <a:highlight>
                  <a:srgbClr val="FFFFFF"/>
                </a:highlight>
                <a:latin typeface="Lora"/>
                <a:ea typeface="Lora"/>
                <a:cs typeface="Lora"/>
                <a:sym typeface="Lora"/>
              </a:defRPr>
            </a:lvl9pPr>
          </a:lstStyle>
          <a:p>
            <a:endParaRPr/>
          </a:p>
        </p:txBody>
      </p:sp>
      <p:sp>
        <p:nvSpPr>
          <p:cNvPr id="27" name="Google Shape;27;p5"/>
          <p:cNvSpPr txBox="1">
            <a:spLocks noGrp="1"/>
          </p:cNvSpPr>
          <p:nvPr>
            <p:ph type="body" idx="1"/>
          </p:nvPr>
        </p:nvSpPr>
        <p:spPr>
          <a:xfrm>
            <a:off x="3038751" y="3556233"/>
            <a:ext cx="14981340" cy="6846840"/>
          </a:xfrm>
          <a:prstGeom prst="rect">
            <a:avLst/>
          </a:prstGeom>
        </p:spPr>
        <p:txBody>
          <a:bodyPr spcFirstLastPara="1" wrap="square" lIns="91425" tIns="91425" rIns="91425" bIns="91425" anchor="t" anchorCtr="0"/>
          <a:lstStyle>
            <a:lvl1pPr marL="1005815" lvl="0" indent="-838179" rtl="0">
              <a:spcBef>
                <a:spcPts val="1320"/>
              </a:spcBef>
              <a:spcAft>
                <a:spcPts val="0"/>
              </a:spcAft>
              <a:buClr>
                <a:srgbClr val="FFCD00"/>
              </a:buClr>
              <a:buSzPts val="2400"/>
              <a:buFont typeface="Quattrocento Sans"/>
              <a:buChar char="◉"/>
              <a:defRPr sz="5280">
                <a:latin typeface="Quattrocento Sans"/>
                <a:ea typeface="Quattrocento Sans"/>
                <a:cs typeface="Quattrocento Sans"/>
                <a:sym typeface="Quattrocento Sans"/>
              </a:defRPr>
            </a:lvl1pPr>
            <a:lvl2pPr marL="2011631" lvl="1" indent="-782300" rtl="0">
              <a:spcBef>
                <a:spcPts val="0"/>
              </a:spcBef>
              <a:spcAft>
                <a:spcPts val="0"/>
              </a:spcAft>
              <a:buClr>
                <a:srgbClr val="FFCD00"/>
              </a:buClr>
              <a:buSzPts val="2000"/>
              <a:buFont typeface="Quattrocento Sans"/>
              <a:buChar char="○"/>
              <a:defRPr sz="4401">
                <a:latin typeface="Quattrocento Sans"/>
                <a:ea typeface="Quattrocento Sans"/>
                <a:cs typeface="Quattrocento Sans"/>
                <a:sym typeface="Quattrocento Sans"/>
              </a:defRPr>
            </a:lvl2pPr>
            <a:lvl3pPr marL="3017444" lvl="2" indent="-782300" rtl="0">
              <a:spcBef>
                <a:spcPts val="0"/>
              </a:spcBef>
              <a:spcAft>
                <a:spcPts val="0"/>
              </a:spcAft>
              <a:buClr>
                <a:srgbClr val="FFCD00"/>
              </a:buClr>
              <a:buSzPts val="2000"/>
              <a:buFont typeface="Quattrocento Sans"/>
              <a:buChar char="■"/>
              <a:defRPr sz="4401">
                <a:latin typeface="Quattrocento Sans"/>
                <a:ea typeface="Quattrocento Sans"/>
                <a:cs typeface="Quattrocento Sans"/>
                <a:sym typeface="Quattrocento Sans"/>
              </a:defRPr>
            </a:lvl3pPr>
            <a:lvl4pPr marL="4023259" lvl="3"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4pPr>
            <a:lvl5pPr marL="5029075" lvl="4"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5pPr>
            <a:lvl6pPr marL="6034890" lvl="5"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6pPr>
            <a:lvl7pPr marL="7040703" lvl="6"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7pPr>
            <a:lvl8pPr marL="8046519" lvl="7"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8pPr>
            <a:lvl9pPr marL="9052334" lvl="8" indent="-754362" rtl="0">
              <a:spcBef>
                <a:spcPts val="0"/>
              </a:spcBef>
              <a:spcAft>
                <a:spcPts val="0"/>
              </a:spcAft>
              <a:buClr>
                <a:srgbClr val="FFCD00"/>
              </a:buClr>
              <a:buSzPts val="1800"/>
              <a:buFont typeface="Quattrocento Sans"/>
              <a:buChar char="■"/>
              <a:defRPr sz="3960">
                <a:latin typeface="Quattrocento Sans"/>
                <a:ea typeface="Quattrocento Sans"/>
                <a:cs typeface="Quattrocento Sans"/>
                <a:sym typeface="Quattrocento Sans"/>
              </a:defRPr>
            </a:lvl9pPr>
          </a:lstStyle>
          <a:p>
            <a:endParaRPr/>
          </a:p>
        </p:txBody>
      </p:sp>
      <p:cxnSp>
        <p:nvCxnSpPr>
          <p:cNvPr id="28" name="Google Shape;28;p5"/>
          <p:cNvCxnSpPr/>
          <p:nvPr/>
        </p:nvCxnSpPr>
        <p:spPr>
          <a:xfrm>
            <a:off x="11584431" y="2489796"/>
            <a:ext cx="853248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58416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38751" y="2029870"/>
            <a:ext cx="8532480" cy="95832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Google Shape;31;p6"/>
          <p:cNvSpPr txBox="1">
            <a:spLocks noGrp="1"/>
          </p:cNvSpPr>
          <p:nvPr>
            <p:ph type="body" idx="1"/>
          </p:nvPr>
        </p:nvSpPr>
        <p:spPr>
          <a:xfrm>
            <a:off x="3038751" y="3561141"/>
            <a:ext cx="7535880" cy="7108200"/>
          </a:xfrm>
          <a:prstGeom prst="rect">
            <a:avLst/>
          </a:prstGeom>
        </p:spPr>
        <p:txBody>
          <a:bodyPr spcFirstLastPara="1" wrap="square" lIns="91425" tIns="91425" rIns="91425" bIns="91425" anchor="t" anchorCtr="0"/>
          <a:lstStyle>
            <a:lvl1pPr marL="1005815" lvl="0" indent="-782300">
              <a:spcBef>
                <a:spcPts val="1320"/>
              </a:spcBef>
              <a:spcAft>
                <a:spcPts val="0"/>
              </a:spcAft>
              <a:buSzPts val="2000"/>
              <a:buChar char="◉"/>
              <a:defRPr sz="4401"/>
            </a:lvl1pPr>
            <a:lvl2pPr marL="2011631" lvl="1" indent="-782300">
              <a:spcBef>
                <a:spcPts val="0"/>
              </a:spcBef>
              <a:spcAft>
                <a:spcPts val="0"/>
              </a:spcAft>
              <a:buSzPts val="2000"/>
              <a:buChar char="○"/>
              <a:defRPr/>
            </a:lvl2pPr>
            <a:lvl3pPr marL="3017444" lvl="2" indent="-782300">
              <a:spcBef>
                <a:spcPts val="0"/>
              </a:spcBef>
              <a:spcAft>
                <a:spcPts val="0"/>
              </a:spcAft>
              <a:buSzPts val="2000"/>
              <a:buChar char="■"/>
              <a:defRPr/>
            </a:lvl3pPr>
            <a:lvl4pPr marL="4023259" lvl="3" indent="-782300">
              <a:spcBef>
                <a:spcPts val="0"/>
              </a:spcBef>
              <a:spcAft>
                <a:spcPts val="0"/>
              </a:spcAft>
              <a:buSzPts val="2000"/>
              <a:buChar char="●"/>
              <a:defRPr sz="4401"/>
            </a:lvl4pPr>
            <a:lvl5pPr marL="5029075" lvl="4" indent="-782300">
              <a:spcBef>
                <a:spcPts val="0"/>
              </a:spcBef>
              <a:spcAft>
                <a:spcPts val="0"/>
              </a:spcAft>
              <a:buSzPts val="2000"/>
              <a:buChar char="○"/>
              <a:defRPr sz="4401"/>
            </a:lvl5pPr>
            <a:lvl6pPr marL="6034890" lvl="5" indent="-782300">
              <a:spcBef>
                <a:spcPts val="0"/>
              </a:spcBef>
              <a:spcAft>
                <a:spcPts val="0"/>
              </a:spcAft>
              <a:buSzPts val="2000"/>
              <a:buChar char="■"/>
              <a:defRPr sz="4401"/>
            </a:lvl6pPr>
            <a:lvl7pPr marL="7040703" lvl="6" indent="-782300">
              <a:spcBef>
                <a:spcPts val="0"/>
              </a:spcBef>
              <a:spcAft>
                <a:spcPts val="0"/>
              </a:spcAft>
              <a:buSzPts val="2000"/>
              <a:buChar char="●"/>
              <a:defRPr sz="4401"/>
            </a:lvl7pPr>
            <a:lvl8pPr marL="8046519" lvl="7" indent="-782300">
              <a:spcBef>
                <a:spcPts val="0"/>
              </a:spcBef>
              <a:spcAft>
                <a:spcPts val="0"/>
              </a:spcAft>
              <a:buSzPts val="2000"/>
              <a:buChar char="○"/>
              <a:defRPr sz="4401"/>
            </a:lvl8pPr>
            <a:lvl9pPr marL="9052334" lvl="8" indent="-782300">
              <a:spcBef>
                <a:spcPts val="0"/>
              </a:spcBef>
              <a:spcAft>
                <a:spcPts val="0"/>
              </a:spcAft>
              <a:buSzPts val="2000"/>
              <a:buChar char="■"/>
              <a:defRPr sz="4401"/>
            </a:lvl9pPr>
          </a:lstStyle>
          <a:p>
            <a:endParaRPr/>
          </a:p>
        </p:txBody>
      </p:sp>
      <p:sp>
        <p:nvSpPr>
          <p:cNvPr id="32" name="Google Shape;32;p6"/>
          <p:cNvSpPr txBox="1">
            <a:spLocks noGrp="1"/>
          </p:cNvSpPr>
          <p:nvPr>
            <p:ph type="body" idx="2"/>
          </p:nvPr>
        </p:nvSpPr>
        <p:spPr>
          <a:xfrm>
            <a:off x="11028415" y="3561141"/>
            <a:ext cx="7535880" cy="7108200"/>
          </a:xfrm>
          <a:prstGeom prst="rect">
            <a:avLst/>
          </a:prstGeom>
        </p:spPr>
        <p:txBody>
          <a:bodyPr spcFirstLastPara="1" wrap="square" lIns="91425" tIns="91425" rIns="91425" bIns="91425" anchor="t" anchorCtr="0"/>
          <a:lstStyle>
            <a:lvl1pPr marL="1005815" lvl="0" indent="-782300">
              <a:spcBef>
                <a:spcPts val="1320"/>
              </a:spcBef>
              <a:spcAft>
                <a:spcPts val="0"/>
              </a:spcAft>
              <a:buSzPts val="2000"/>
              <a:buChar char="◉"/>
              <a:defRPr sz="4401"/>
            </a:lvl1pPr>
            <a:lvl2pPr marL="2011631" lvl="1" indent="-782300">
              <a:spcBef>
                <a:spcPts val="0"/>
              </a:spcBef>
              <a:spcAft>
                <a:spcPts val="0"/>
              </a:spcAft>
              <a:buSzPts val="2000"/>
              <a:buChar char="○"/>
              <a:defRPr/>
            </a:lvl2pPr>
            <a:lvl3pPr marL="3017444" lvl="2" indent="-782300">
              <a:spcBef>
                <a:spcPts val="0"/>
              </a:spcBef>
              <a:spcAft>
                <a:spcPts val="0"/>
              </a:spcAft>
              <a:buSzPts val="2000"/>
              <a:buChar char="■"/>
              <a:defRPr/>
            </a:lvl3pPr>
            <a:lvl4pPr marL="4023259" lvl="3" indent="-782300">
              <a:spcBef>
                <a:spcPts val="0"/>
              </a:spcBef>
              <a:spcAft>
                <a:spcPts val="0"/>
              </a:spcAft>
              <a:buSzPts val="2000"/>
              <a:buChar char="●"/>
              <a:defRPr sz="4401"/>
            </a:lvl4pPr>
            <a:lvl5pPr marL="5029075" lvl="4" indent="-782300">
              <a:spcBef>
                <a:spcPts val="0"/>
              </a:spcBef>
              <a:spcAft>
                <a:spcPts val="0"/>
              </a:spcAft>
              <a:buSzPts val="2000"/>
              <a:buChar char="○"/>
              <a:defRPr sz="4401"/>
            </a:lvl5pPr>
            <a:lvl6pPr marL="6034890" lvl="5" indent="-782300">
              <a:spcBef>
                <a:spcPts val="0"/>
              </a:spcBef>
              <a:spcAft>
                <a:spcPts val="0"/>
              </a:spcAft>
              <a:buSzPts val="2000"/>
              <a:buChar char="■"/>
              <a:defRPr sz="4401"/>
            </a:lvl6pPr>
            <a:lvl7pPr marL="7040703" lvl="6" indent="-782300">
              <a:spcBef>
                <a:spcPts val="0"/>
              </a:spcBef>
              <a:spcAft>
                <a:spcPts val="0"/>
              </a:spcAft>
              <a:buSzPts val="2000"/>
              <a:buChar char="●"/>
              <a:defRPr sz="4401"/>
            </a:lvl7pPr>
            <a:lvl8pPr marL="8046519" lvl="7" indent="-782300">
              <a:spcBef>
                <a:spcPts val="0"/>
              </a:spcBef>
              <a:spcAft>
                <a:spcPts val="0"/>
              </a:spcAft>
              <a:buSzPts val="2000"/>
              <a:buChar char="○"/>
              <a:defRPr sz="4401"/>
            </a:lvl8pPr>
            <a:lvl9pPr marL="9052334" lvl="8" indent="-782300">
              <a:spcBef>
                <a:spcPts val="0"/>
              </a:spcBef>
              <a:spcAft>
                <a:spcPts val="0"/>
              </a:spcAft>
              <a:buSzPts val="2000"/>
              <a:buChar char="■"/>
              <a:defRPr sz="4401"/>
            </a:lvl9pPr>
          </a:lstStyle>
          <a:p>
            <a:endParaRPr/>
          </a:p>
        </p:txBody>
      </p:sp>
      <p:cxnSp>
        <p:nvCxnSpPr>
          <p:cNvPr id="33" name="Google Shape;33;p6"/>
          <p:cNvCxnSpPr/>
          <p:nvPr/>
        </p:nvCxnSpPr>
        <p:spPr>
          <a:xfrm>
            <a:off x="0" y="2489796"/>
            <a:ext cx="3026760" cy="0"/>
          </a:xfrm>
          <a:prstGeom prst="straightConnector1">
            <a:avLst/>
          </a:prstGeom>
          <a:noFill/>
          <a:ln w="9525" cap="flat" cmpd="sng">
            <a:solidFill>
              <a:srgbClr val="CCCCCC"/>
            </a:solidFill>
            <a:prstDash val="solid"/>
            <a:round/>
            <a:headEnd type="none" w="med" len="med"/>
            <a:tailEnd type="none" w="med" len="med"/>
          </a:ln>
        </p:spPr>
      </p:cxnSp>
      <p:sp>
        <p:nvSpPr>
          <p:cNvPr id="34" name="Google Shape;34;p6"/>
          <p:cNvSpPr/>
          <p:nvPr/>
        </p:nvSpPr>
        <p:spPr>
          <a:xfrm>
            <a:off x="1798446" y="2043287"/>
            <a:ext cx="892980" cy="89298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cxnSp>
        <p:nvCxnSpPr>
          <p:cNvPr id="35" name="Google Shape;35;p6"/>
          <p:cNvCxnSpPr/>
          <p:nvPr/>
        </p:nvCxnSpPr>
        <p:spPr>
          <a:xfrm>
            <a:off x="11584431" y="2489796"/>
            <a:ext cx="853248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713114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38751" y="2029870"/>
            <a:ext cx="8532480" cy="95832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8" name="Google Shape;38;p7"/>
          <p:cNvSpPr txBox="1">
            <a:spLocks noGrp="1"/>
          </p:cNvSpPr>
          <p:nvPr>
            <p:ph type="body" idx="1"/>
          </p:nvPr>
        </p:nvSpPr>
        <p:spPr>
          <a:xfrm>
            <a:off x="3038751" y="3632364"/>
            <a:ext cx="5134800" cy="6869280"/>
          </a:xfrm>
          <a:prstGeom prst="rect">
            <a:avLst/>
          </a:prstGeom>
        </p:spPr>
        <p:txBody>
          <a:bodyPr spcFirstLastPara="1" wrap="square" lIns="91425" tIns="91425" rIns="91425" bIns="91425" anchor="t" anchorCtr="0"/>
          <a:lstStyle>
            <a:lvl1pPr marL="1005815" lvl="0" indent="-754362" rtl="0">
              <a:spcBef>
                <a:spcPts val="1320"/>
              </a:spcBef>
              <a:spcAft>
                <a:spcPts val="0"/>
              </a:spcAft>
              <a:buSzPts val="1800"/>
              <a:buChar char="◉"/>
              <a:defRPr sz="3960"/>
            </a:lvl1pPr>
            <a:lvl2pPr marL="2011631" lvl="1" indent="-754362" rtl="0">
              <a:spcBef>
                <a:spcPts val="0"/>
              </a:spcBef>
              <a:spcAft>
                <a:spcPts val="0"/>
              </a:spcAft>
              <a:buSzPts val="1800"/>
              <a:buChar char="○"/>
              <a:defRPr sz="3960"/>
            </a:lvl2pPr>
            <a:lvl3pPr marL="3017444" lvl="2" indent="-754362" rtl="0">
              <a:spcBef>
                <a:spcPts val="0"/>
              </a:spcBef>
              <a:spcAft>
                <a:spcPts val="0"/>
              </a:spcAft>
              <a:buSzPts val="1800"/>
              <a:buChar char="■"/>
              <a:defRPr sz="3960"/>
            </a:lvl3pPr>
            <a:lvl4pPr marL="4023259" lvl="3" indent="-754362" rtl="0">
              <a:spcBef>
                <a:spcPts val="0"/>
              </a:spcBef>
              <a:spcAft>
                <a:spcPts val="0"/>
              </a:spcAft>
              <a:buSzPts val="1800"/>
              <a:buChar char="●"/>
              <a:defRPr/>
            </a:lvl4pPr>
            <a:lvl5pPr marL="5029075" lvl="4" indent="-754362" rtl="0">
              <a:spcBef>
                <a:spcPts val="0"/>
              </a:spcBef>
              <a:spcAft>
                <a:spcPts val="0"/>
              </a:spcAft>
              <a:buSzPts val="1800"/>
              <a:buChar char="○"/>
              <a:defRPr/>
            </a:lvl5pPr>
            <a:lvl6pPr marL="6034890" lvl="5" indent="-754362" rtl="0">
              <a:spcBef>
                <a:spcPts val="0"/>
              </a:spcBef>
              <a:spcAft>
                <a:spcPts val="0"/>
              </a:spcAft>
              <a:buSzPts val="1800"/>
              <a:buChar char="■"/>
              <a:defRPr/>
            </a:lvl6pPr>
            <a:lvl7pPr marL="7040703" lvl="6" indent="-754362" rtl="0">
              <a:spcBef>
                <a:spcPts val="0"/>
              </a:spcBef>
              <a:spcAft>
                <a:spcPts val="0"/>
              </a:spcAft>
              <a:buSzPts val="1800"/>
              <a:buChar char="●"/>
              <a:defRPr/>
            </a:lvl7pPr>
            <a:lvl8pPr marL="8046519" lvl="7" indent="-754362" rtl="0">
              <a:spcBef>
                <a:spcPts val="0"/>
              </a:spcBef>
              <a:spcAft>
                <a:spcPts val="0"/>
              </a:spcAft>
              <a:buSzPts val="1800"/>
              <a:buChar char="○"/>
              <a:defRPr/>
            </a:lvl8pPr>
            <a:lvl9pPr marL="9052334" lvl="8" indent="-754362" rtl="0">
              <a:spcBef>
                <a:spcPts val="0"/>
              </a:spcBef>
              <a:spcAft>
                <a:spcPts val="0"/>
              </a:spcAft>
              <a:buSzPts val="1800"/>
              <a:buChar char="■"/>
              <a:defRPr/>
            </a:lvl9pPr>
          </a:lstStyle>
          <a:p>
            <a:endParaRPr/>
          </a:p>
        </p:txBody>
      </p:sp>
      <p:sp>
        <p:nvSpPr>
          <p:cNvPr id="39" name="Google Shape;39;p7"/>
          <p:cNvSpPr txBox="1">
            <a:spLocks noGrp="1"/>
          </p:cNvSpPr>
          <p:nvPr>
            <p:ph type="body" idx="2"/>
          </p:nvPr>
        </p:nvSpPr>
        <p:spPr>
          <a:xfrm>
            <a:off x="8436806" y="3632364"/>
            <a:ext cx="5134800" cy="6869280"/>
          </a:xfrm>
          <a:prstGeom prst="rect">
            <a:avLst/>
          </a:prstGeom>
        </p:spPr>
        <p:txBody>
          <a:bodyPr spcFirstLastPara="1" wrap="square" lIns="91425" tIns="91425" rIns="91425" bIns="91425" anchor="t" anchorCtr="0"/>
          <a:lstStyle>
            <a:lvl1pPr marL="1005815" lvl="0" indent="-754362" rtl="0">
              <a:spcBef>
                <a:spcPts val="1320"/>
              </a:spcBef>
              <a:spcAft>
                <a:spcPts val="0"/>
              </a:spcAft>
              <a:buSzPts val="1800"/>
              <a:buChar char="◉"/>
              <a:defRPr sz="3960"/>
            </a:lvl1pPr>
            <a:lvl2pPr marL="2011631" lvl="1" indent="-754362" rtl="0">
              <a:spcBef>
                <a:spcPts val="0"/>
              </a:spcBef>
              <a:spcAft>
                <a:spcPts val="0"/>
              </a:spcAft>
              <a:buSzPts val="1800"/>
              <a:buChar char="○"/>
              <a:defRPr sz="3960"/>
            </a:lvl2pPr>
            <a:lvl3pPr marL="3017444" lvl="2" indent="-754362" rtl="0">
              <a:spcBef>
                <a:spcPts val="0"/>
              </a:spcBef>
              <a:spcAft>
                <a:spcPts val="0"/>
              </a:spcAft>
              <a:buSzPts val="1800"/>
              <a:buChar char="■"/>
              <a:defRPr sz="3960"/>
            </a:lvl3pPr>
            <a:lvl4pPr marL="4023259" lvl="3" indent="-754362" rtl="0">
              <a:spcBef>
                <a:spcPts val="0"/>
              </a:spcBef>
              <a:spcAft>
                <a:spcPts val="0"/>
              </a:spcAft>
              <a:buSzPts val="1800"/>
              <a:buChar char="●"/>
              <a:defRPr/>
            </a:lvl4pPr>
            <a:lvl5pPr marL="5029075" lvl="4" indent="-754362" rtl="0">
              <a:spcBef>
                <a:spcPts val="0"/>
              </a:spcBef>
              <a:spcAft>
                <a:spcPts val="0"/>
              </a:spcAft>
              <a:buSzPts val="1800"/>
              <a:buChar char="○"/>
              <a:defRPr/>
            </a:lvl5pPr>
            <a:lvl6pPr marL="6034890" lvl="5" indent="-754362" rtl="0">
              <a:spcBef>
                <a:spcPts val="0"/>
              </a:spcBef>
              <a:spcAft>
                <a:spcPts val="0"/>
              </a:spcAft>
              <a:buSzPts val="1800"/>
              <a:buChar char="■"/>
              <a:defRPr/>
            </a:lvl6pPr>
            <a:lvl7pPr marL="7040703" lvl="6" indent="-754362" rtl="0">
              <a:spcBef>
                <a:spcPts val="0"/>
              </a:spcBef>
              <a:spcAft>
                <a:spcPts val="0"/>
              </a:spcAft>
              <a:buSzPts val="1800"/>
              <a:buChar char="●"/>
              <a:defRPr/>
            </a:lvl7pPr>
            <a:lvl8pPr marL="8046519" lvl="7" indent="-754362" rtl="0">
              <a:spcBef>
                <a:spcPts val="0"/>
              </a:spcBef>
              <a:spcAft>
                <a:spcPts val="0"/>
              </a:spcAft>
              <a:buSzPts val="1800"/>
              <a:buChar char="○"/>
              <a:defRPr/>
            </a:lvl8pPr>
            <a:lvl9pPr marL="9052334" lvl="8" indent="-754362" rtl="0">
              <a:spcBef>
                <a:spcPts val="0"/>
              </a:spcBef>
              <a:spcAft>
                <a:spcPts val="0"/>
              </a:spcAft>
              <a:buSzPts val="1800"/>
              <a:buChar char="■"/>
              <a:defRPr/>
            </a:lvl9pPr>
          </a:lstStyle>
          <a:p>
            <a:endParaRPr/>
          </a:p>
        </p:txBody>
      </p:sp>
      <p:sp>
        <p:nvSpPr>
          <p:cNvPr id="40" name="Google Shape;40;p7"/>
          <p:cNvSpPr txBox="1">
            <a:spLocks noGrp="1"/>
          </p:cNvSpPr>
          <p:nvPr>
            <p:ph type="body" idx="3"/>
          </p:nvPr>
        </p:nvSpPr>
        <p:spPr>
          <a:xfrm>
            <a:off x="13834861" y="3632364"/>
            <a:ext cx="5134800" cy="6869280"/>
          </a:xfrm>
          <a:prstGeom prst="rect">
            <a:avLst/>
          </a:prstGeom>
        </p:spPr>
        <p:txBody>
          <a:bodyPr spcFirstLastPara="1" wrap="square" lIns="91425" tIns="91425" rIns="91425" bIns="91425" anchor="t" anchorCtr="0"/>
          <a:lstStyle>
            <a:lvl1pPr marL="1005815" lvl="0" indent="-754362" rtl="0">
              <a:spcBef>
                <a:spcPts val="1320"/>
              </a:spcBef>
              <a:spcAft>
                <a:spcPts val="0"/>
              </a:spcAft>
              <a:buSzPts val="1800"/>
              <a:buChar char="◉"/>
              <a:defRPr sz="3960"/>
            </a:lvl1pPr>
            <a:lvl2pPr marL="2011631" lvl="1" indent="-754362" rtl="0">
              <a:spcBef>
                <a:spcPts val="0"/>
              </a:spcBef>
              <a:spcAft>
                <a:spcPts val="0"/>
              </a:spcAft>
              <a:buSzPts val="1800"/>
              <a:buChar char="○"/>
              <a:defRPr sz="3960"/>
            </a:lvl2pPr>
            <a:lvl3pPr marL="3017444" lvl="2" indent="-754362" rtl="0">
              <a:spcBef>
                <a:spcPts val="0"/>
              </a:spcBef>
              <a:spcAft>
                <a:spcPts val="0"/>
              </a:spcAft>
              <a:buSzPts val="1800"/>
              <a:buChar char="■"/>
              <a:defRPr sz="3960"/>
            </a:lvl3pPr>
            <a:lvl4pPr marL="4023259" lvl="3" indent="-754362" rtl="0">
              <a:spcBef>
                <a:spcPts val="0"/>
              </a:spcBef>
              <a:spcAft>
                <a:spcPts val="0"/>
              </a:spcAft>
              <a:buSzPts val="1800"/>
              <a:buChar char="●"/>
              <a:defRPr/>
            </a:lvl4pPr>
            <a:lvl5pPr marL="5029075" lvl="4" indent="-754362" rtl="0">
              <a:spcBef>
                <a:spcPts val="0"/>
              </a:spcBef>
              <a:spcAft>
                <a:spcPts val="0"/>
              </a:spcAft>
              <a:buSzPts val="1800"/>
              <a:buChar char="○"/>
              <a:defRPr/>
            </a:lvl5pPr>
            <a:lvl6pPr marL="6034890" lvl="5" indent="-754362" rtl="0">
              <a:spcBef>
                <a:spcPts val="0"/>
              </a:spcBef>
              <a:spcAft>
                <a:spcPts val="0"/>
              </a:spcAft>
              <a:buSzPts val="1800"/>
              <a:buChar char="■"/>
              <a:defRPr/>
            </a:lvl6pPr>
            <a:lvl7pPr marL="7040703" lvl="6" indent="-754362" rtl="0">
              <a:spcBef>
                <a:spcPts val="0"/>
              </a:spcBef>
              <a:spcAft>
                <a:spcPts val="0"/>
              </a:spcAft>
              <a:buSzPts val="1800"/>
              <a:buChar char="●"/>
              <a:defRPr/>
            </a:lvl7pPr>
            <a:lvl8pPr marL="8046519" lvl="7" indent="-754362" rtl="0">
              <a:spcBef>
                <a:spcPts val="0"/>
              </a:spcBef>
              <a:spcAft>
                <a:spcPts val="0"/>
              </a:spcAft>
              <a:buSzPts val="1800"/>
              <a:buChar char="○"/>
              <a:defRPr/>
            </a:lvl8pPr>
            <a:lvl9pPr marL="9052334" lvl="8" indent="-754362" rtl="0">
              <a:spcBef>
                <a:spcPts val="0"/>
              </a:spcBef>
              <a:spcAft>
                <a:spcPts val="0"/>
              </a:spcAft>
              <a:buSzPts val="1800"/>
              <a:buChar char="■"/>
              <a:defRPr/>
            </a:lvl9pPr>
          </a:lstStyle>
          <a:p>
            <a:endParaRPr/>
          </a:p>
        </p:txBody>
      </p:sp>
      <p:cxnSp>
        <p:nvCxnSpPr>
          <p:cNvPr id="41" name="Google Shape;41;p7"/>
          <p:cNvCxnSpPr/>
          <p:nvPr/>
        </p:nvCxnSpPr>
        <p:spPr>
          <a:xfrm>
            <a:off x="0" y="2489796"/>
            <a:ext cx="3026760" cy="0"/>
          </a:xfrm>
          <a:prstGeom prst="straightConnector1">
            <a:avLst/>
          </a:prstGeom>
          <a:noFill/>
          <a:ln w="9525" cap="flat" cmpd="sng">
            <a:solidFill>
              <a:srgbClr val="CCCCCC"/>
            </a:solidFill>
            <a:prstDash val="solid"/>
            <a:round/>
            <a:headEnd type="none" w="med" len="med"/>
            <a:tailEnd type="none" w="med" len="med"/>
          </a:ln>
        </p:spPr>
      </p:cxnSp>
      <p:sp>
        <p:nvSpPr>
          <p:cNvPr id="42" name="Google Shape;42;p7"/>
          <p:cNvSpPr/>
          <p:nvPr/>
        </p:nvSpPr>
        <p:spPr>
          <a:xfrm>
            <a:off x="1798446" y="2043287"/>
            <a:ext cx="892980" cy="89298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cxnSp>
        <p:nvCxnSpPr>
          <p:cNvPr id="43" name="Google Shape;43;p7"/>
          <p:cNvCxnSpPr/>
          <p:nvPr/>
        </p:nvCxnSpPr>
        <p:spPr>
          <a:xfrm>
            <a:off x="11584431" y="2489796"/>
            <a:ext cx="853248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639545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038751" y="2061675"/>
            <a:ext cx="8532480" cy="95832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46" name="Google Shape;46;p8"/>
          <p:cNvCxnSpPr/>
          <p:nvPr/>
        </p:nvCxnSpPr>
        <p:spPr>
          <a:xfrm>
            <a:off x="0" y="2489796"/>
            <a:ext cx="302676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8"/>
          <p:cNvSpPr/>
          <p:nvPr/>
        </p:nvSpPr>
        <p:spPr>
          <a:xfrm>
            <a:off x="1798446" y="2043287"/>
            <a:ext cx="892980" cy="89298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cxnSp>
        <p:nvCxnSpPr>
          <p:cNvPr id="48" name="Google Shape;48;p8"/>
          <p:cNvCxnSpPr/>
          <p:nvPr/>
        </p:nvCxnSpPr>
        <p:spPr>
          <a:xfrm>
            <a:off x="11584431" y="2489796"/>
            <a:ext cx="853248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20894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cxnSp>
        <p:nvCxnSpPr>
          <p:cNvPr id="54" name="Google Shape;54;p10"/>
          <p:cNvCxnSpPr/>
          <p:nvPr/>
        </p:nvCxnSpPr>
        <p:spPr>
          <a:xfrm>
            <a:off x="-13254" y="9930203"/>
            <a:ext cx="20156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10"/>
          <p:cNvSpPr/>
          <p:nvPr/>
        </p:nvSpPr>
        <p:spPr>
          <a:xfrm>
            <a:off x="9446139" y="9317892"/>
            <a:ext cx="1224300" cy="1224300"/>
          </a:xfrm>
          <a:prstGeom prst="ellipse">
            <a:avLst/>
          </a:prstGeom>
          <a:solidFill>
            <a:srgbClr val="FFCD00"/>
          </a:solidFill>
          <a:ln>
            <a:noFill/>
          </a:ln>
        </p:spPr>
        <p:txBody>
          <a:bodyPr spcFirstLastPara="1" wrap="square" lIns="201135" tIns="201135" rIns="201135" bIns="201135" anchor="ctr" anchorCtr="0">
            <a:noAutofit/>
          </a:bodyPr>
          <a:lstStyle/>
          <a:p>
            <a:pPr marL="0" lvl="0" indent="0" rtl="0">
              <a:spcBef>
                <a:spcPts val="0"/>
              </a:spcBef>
              <a:spcAft>
                <a:spcPts val="0"/>
              </a:spcAft>
              <a:buNone/>
            </a:pPr>
            <a:endParaRPr sz="3960"/>
          </a:p>
        </p:txBody>
      </p:sp>
    </p:spTree>
    <p:extLst>
      <p:ext uri="{BB962C8B-B14F-4D97-AF65-F5344CB8AC3E}">
        <p14:creationId xmlns:p14="http://schemas.microsoft.com/office/powerpoint/2010/main" val="607961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956328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4723677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DDAC-BD93-47F2-BF10-AAD007A7C779}"/>
              </a:ext>
            </a:extLst>
          </p:cNvPr>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endParaRPr lang="en-SG"/>
          </a:p>
        </p:txBody>
      </p:sp>
      <p:sp>
        <p:nvSpPr>
          <p:cNvPr id="3" name="Subtitle 2">
            <a:extLst>
              <a:ext uri="{FF2B5EF4-FFF2-40B4-BE49-F238E27FC236}">
                <a16:creationId xmlns:a16="http://schemas.microsoft.com/office/drawing/2014/main" id="{4BE20F90-AE80-41F8-84D2-F47107E0F4A4}"/>
              </a:ext>
            </a:extLst>
          </p:cNvPr>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E8742EC-A8CA-4A0A-9B9D-3D13D52FDD74}"/>
              </a:ext>
            </a:extLst>
          </p:cNvPr>
          <p:cNvSpPr>
            <a:spLocks noGrp="1"/>
          </p:cNvSpPr>
          <p:nvPr>
            <p:ph type="dt" sz="half" idx="10"/>
          </p:nvPr>
        </p:nvSpPr>
        <p:spPr/>
        <p:txBody>
          <a:bodyPr/>
          <a:lstStyle/>
          <a:p>
            <a:fld id="{3FF13E21-573E-48F5-9852-3D0B5699E3F9}" type="datetimeFigureOut">
              <a:rPr lang="en-SG" smtClean="0"/>
              <a:t>12/3/2024</a:t>
            </a:fld>
            <a:endParaRPr lang="en-SG"/>
          </a:p>
        </p:txBody>
      </p:sp>
      <p:sp>
        <p:nvSpPr>
          <p:cNvPr id="5" name="Footer Placeholder 4">
            <a:extLst>
              <a:ext uri="{FF2B5EF4-FFF2-40B4-BE49-F238E27FC236}">
                <a16:creationId xmlns:a16="http://schemas.microsoft.com/office/drawing/2014/main" id="{054BED2C-FB96-4BFB-8D91-78F279C1CAE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F795EEE-E514-428B-90E5-76446925FEFA}"/>
              </a:ext>
            </a:extLst>
          </p:cNvPr>
          <p:cNvSpPr>
            <a:spLocks noGrp="1"/>
          </p:cNvSpPr>
          <p:nvPr>
            <p:ph type="sldNum" sz="quarter" idx="12"/>
          </p:nvPr>
        </p:nvSpPr>
        <p:spPr/>
        <p:txBody>
          <a:bodyPr/>
          <a:lstStyle/>
          <a:p>
            <a:fld id="{CEF856C4-6888-415B-947F-8B85EA9C0F8E}" type="slidenum">
              <a:rPr lang="en-SG" smtClean="0"/>
              <a:t>‹#›</a:t>
            </a:fld>
            <a:endParaRPr lang="en-SG"/>
          </a:p>
        </p:txBody>
      </p:sp>
    </p:spTree>
    <p:extLst>
      <p:ext uri="{BB962C8B-B14F-4D97-AF65-F5344CB8AC3E}">
        <p14:creationId xmlns:p14="http://schemas.microsoft.com/office/powerpoint/2010/main" val="2413951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A174-ABC6-4245-86A4-525DB4B83793}"/>
              </a:ext>
            </a:extLst>
          </p:cNvPr>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p>
        </p:txBody>
      </p:sp>
      <p:sp>
        <p:nvSpPr>
          <p:cNvPr id="3" name="Subtitle 2">
            <a:extLst>
              <a:ext uri="{FF2B5EF4-FFF2-40B4-BE49-F238E27FC236}">
                <a16:creationId xmlns:a16="http://schemas.microsoft.com/office/drawing/2014/main" id="{B82E4070-1757-42F3-8E13-971378D510D2}"/>
              </a:ext>
            </a:extLst>
          </p:cNvPr>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p>
        </p:txBody>
      </p:sp>
      <p:sp>
        <p:nvSpPr>
          <p:cNvPr id="4" name="Date Placeholder 3">
            <a:extLst>
              <a:ext uri="{FF2B5EF4-FFF2-40B4-BE49-F238E27FC236}">
                <a16:creationId xmlns:a16="http://schemas.microsoft.com/office/drawing/2014/main" id="{471DF5F2-B256-4313-AB65-EC3F413E1BAC}"/>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826D275A-814B-452D-BA0C-600DBB7FF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2B0ED-67D1-468F-A69B-25C218CA875C}"/>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73383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7"/>
        <p:cNvGrpSpPr/>
        <p:nvPr/>
      </p:nvGrpSpPr>
      <p:grpSpPr>
        <a:xfrm>
          <a:off x="0" y="0"/>
          <a:ext cx="0" cy="0"/>
          <a:chOff x="0" y="0"/>
          <a:chExt cx="0" cy="0"/>
        </a:xfrm>
      </p:grpSpPr>
      <p:sp>
        <p:nvSpPr>
          <p:cNvPr id="248" name="Google Shape;248;p70"/>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70"/>
          <p:cNvSpPr txBox="1">
            <a:spLocks noGrp="1"/>
          </p:cNvSpPr>
          <p:nvPr>
            <p:ph type="body" idx="1"/>
          </p:nvPr>
        </p:nvSpPr>
        <p:spPr>
          <a:xfrm>
            <a:off x="1334408" y="2431294"/>
            <a:ext cx="4278156" cy="353943"/>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2301"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0" name="Google Shape;250;p70"/>
          <p:cNvSpPr txBox="1">
            <a:spLocks noGrp="1"/>
          </p:cNvSpPr>
          <p:nvPr>
            <p:ph type="body" idx="2"/>
          </p:nvPr>
        </p:nvSpPr>
        <p:spPr>
          <a:xfrm>
            <a:off x="10360151" y="2602613"/>
            <a:ext cx="8750809"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1" name="Google Shape;251;p70"/>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70"/>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70"/>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2015-85A1-4ADB-BF18-162582C6E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6C49E-1854-4F3D-A398-4EF284F277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9466-2FC4-44F5-A4FB-76521E697A43}"/>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83530ED7-D7D8-432B-B988-EED734D1C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C8E0-013B-4425-8C0D-25120A41BC9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603772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9CF5-053B-4FB2-BA89-21A55C916D7A}"/>
              </a:ext>
            </a:extLst>
          </p:cNvPr>
          <p:cNvSpPr>
            <a:spLocks noGrp="1"/>
          </p:cNvSpPr>
          <p:nvPr>
            <p:ph type="title"/>
          </p:nvPr>
        </p:nvSpPr>
        <p:spPr>
          <a:xfrm>
            <a:off x="1372553" y="2821069"/>
            <a:ext cx="17350740" cy="4707016"/>
          </a:xfrm>
        </p:spPr>
        <p:txBody>
          <a:bodyPr anchor="b"/>
          <a:lstStyle>
            <a:lvl1pPr>
              <a:defRPr sz="9900"/>
            </a:lvl1pPr>
          </a:lstStyle>
          <a:p>
            <a:r>
              <a:rPr lang="en-US"/>
              <a:t>Click to edit Master title style</a:t>
            </a:r>
          </a:p>
        </p:txBody>
      </p:sp>
      <p:sp>
        <p:nvSpPr>
          <p:cNvPr id="3" name="Text Placeholder 2">
            <a:extLst>
              <a:ext uri="{FF2B5EF4-FFF2-40B4-BE49-F238E27FC236}">
                <a16:creationId xmlns:a16="http://schemas.microsoft.com/office/drawing/2014/main" id="{06A80B64-0980-4968-984B-6215AA8D2620}"/>
              </a:ext>
            </a:extLst>
          </p:cNvPr>
          <p:cNvSpPr>
            <a:spLocks noGrp="1"/>
          </p:cNvSpPr>
          <p:nvPr>
            <p:ph type="body" idx="1"/>
          </p:nvPr>
        </p:nvSpPr>
        <p:spPr>
          <a:xfrm>
            <a:off x="1372553" y="7572615"/>
            <a:ext cx="17350740" cy="247530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999736-838E-488F-8490-F4F6DE7BB91C}"/>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10159DE8-D557-4790-AFBD-918E6FA40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0AD6D-34DD-4F90-80B4-0CC440B2C42A}"/>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2223275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46D3-D5FA-4E9E-B4A3-F9E862C2C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6860D-4509-44B8-9150-8D695C88548C}"/>
              </a:ext>
            </a:extLst>
          </p:cNvPr>
          <p:cNvSpPr>
            <a:spLocks noGrp="1"/>
          </p:cNvSpPr>
          <p:nvPr>
            <p:ph sz="half" idx="1"/>
          </p:nvPr>
        </p:nvSpPr>
        <p:spPr>
          <a:xfrm>
            <a:off x="1383030" y="3012281"/>
            <a:ext cx="8549640" cy="71797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F822C-A857-43C2-9F30-34568020F0A6}"/>
              </a:ext>
            </a:extLst>
          </p:cNvPr>
          <p:cNvSpPr>
            <a:spLocks noGrp="1"/>
          </p:cNvSpPr>
          <p:nvPr>
            <p:ph sz="half" idx="2"/>
          </p:nvPr>
        </p:nvSpPr>
        <p:spPr>
          <a:xfrm>
            <a:off x="10184130" y="3012281"/>
            <a:ext cx="8549640" cy="71797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52C21-C334-4937-880C-54651AD2B4D3}"/>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6" name="Footer Placeholder 5">
            <a:extLst>
              <a:ext uri="{FF2B5EF4-FFF2-40B4-BE49-F238E27FC236}">
                <a16:creationId xmlns:a16="http://schemas.microsoft.com/office/drawing/2014/main" id="{784CAA3E-A428-4C0B-8265-7FB86374A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29F5-39FF-474F-9A89-692FC15BEE20}"/>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939227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A238-56D4-4242-8DF5-8031B1EE848F}"/>
              </a:ext>
            </a:extLst>
          </p:cNvPr>
          <p:cNvSpPr>
            <a:spLocks noGrp="1"/>
          </p:cNvSpPr>
          <p:nvPr>
            <p:ph type="title"/>
          </p:nvPr>
        </p:nvSpPr>
        <p:spPr>
          <a:xfrm>
            <a:off x="1385650" y="602457"/>
            <a:ext cx="17350740" cy="2187179"/>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3B829C-6D2A-4E88-B7D1-0B153CC79558}"/>
              </a:ext>
            </a:extLst>
          </p:cNvPr>
          <p:cNvSpPr>
            <a:spLocks noGrp="1"/>
          </p:cNvSpPr>
          <p:nvPr>
            <p:ph type="body" idx="1"/>
          </p:nvPr>
        </p:nvSpPr>
        <p:spPr>
          <a:xfrm>
            <a:off x="1385651" y="2773919"/>
            <a:ext cx="8510349"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Edit Master text styles</a:t>
            </a:r>
          </a:p>
        </p:txBody>
      </p:sp>
      <p:sp>
        <p:nvSpPr>
          <p:cNvPr id="4" name="Content Placeholder 3">
            <a:extLst>
              <a:ext uri="{FF2B5EF4-FFF2-40B4-BE49-F238E27FC236}">
                <a16:creationId xmlns:a16="http://schemas.microsoft.com/office/drawing/2014/main" id="{89711B9C-8754-40B8-9748-CEB67E5A93D0}"/>
              </a:ext>
            </a:extLst>
          </p:cNvPr>
          <p:cNvSpPr>
            <a:spLocks noGrp="1"/>
          </p:cNvSpPr>
          <p:nvPr>
            <p:ph sz="half" idx="2"/>
          </p:nvPr>
        </p:nvSpPr>
        <p:spPr>
          <a:xfrm>
            <a:off x="1385651" y="4133374"/>
            <a:ext cx="8510349" cy="6079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E1997-2731-4B3B-A622-960CF93AC87B}"/>
              </a:ext>
            </a:extLst>
          </p:cNvPr>
          <p:cNvSpPr>
            <a:spLocks noGrp="1"/>
          </p:cNvSpPr>
          <p:nvPr>
            <p:ph type="body" sz="quarter" idx="3"/>
          </p:nvPr>
        </p:nvSpPr>
        <p:spPr>
          <a:xfrm>
            <a:off x="10184130" y="2773919"/>
            <a:ext cx="8552260"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Edit Master text styles</a:t>
            </a:r>
          </a:p>
        </p:txBody>
      </p:sp>
      <p:sp>
        <p:nvSpPr>
          <p:cNvPr id="6" name="Content Placeholder 5">
            <a:extLst>
              <a:ext uri="{FF2B5EF4-FFF2-40B4-BE49-F238E27FC236}">
                <a16:creationId xmlns:a16="http://schemas.microsoft.com/office/drawing/2014/main" id="{3FC0CE3B-786C-4710-BE5E-BEB82A4FE4BA}"/>
              </a:ext>
            </a:extLst>
          </p:cNvPr>
          <p:cNvSpPr>
            <a:spLocks noGrp="1"/>
          </p:cNvSpPr>
          <p:nvPr>
            <p:ph sz="quarter" idx="4"/>
          </p:nvPr>
        </p:nvSpPr>
        <p:spPr>
          <a:xfrm>
            <a:off x="10184130" y="4133374"/>
            <a:ext cx="8552260" cy="6079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8E9F4-7987-4729-AAA5-78998670889E}"/>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8" name="Footer Placeholder 7">
            <a:extLst>
              <a:ext uri="{FF2B5EF4-FFF2-40B4-BE49-F238E27FC236}">
                <a16:creationId xmlns:a16="http://schemas.microsoft.com/office/drawing/2014/main" id="{29ECEF29-5269-4CFE-8A3F-4ACAD6D6E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BD48FA-D6B1-4E45-BF10-80CC98BCA76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586763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02EA-52FF-4C30-8EF5-EE584BABF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BA7DC4-58F8-485A-91BB-A5CB75BD27A0}"/>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4" name="Footer Placeholder 3">
            <a:extLst>
              <a:ext uri="{FF2B5EF4-FFF2-40B4-BE49-F238E27FC236}">
                <a16:creationId xmlns:a16="http://schemas.microsoft.com/office/drawing/2014/main" id="{0E4B941A-35FE-4939-9FA6-6174C078D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751BC-77C7-41C8-9B8E-9F74C102403D}"/>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3673361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EF281-1066-4D24-95DC-FC6F12684AC3}"/>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3" name="Footer Placeholder 2">
            <a:extLst>
              <a:ext uri="{FF2B5EF4-FFF2-40B4-BE49-F238E27FC236}">
                <a16:creationId xmlns:a16="http://schemas.microsoft.com/office/drawing/2014/main" id="{C560AD5E-173A-438B-BF70-C18752925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B6BF0D-F976-41BE-B93D-4C7F6DF2D005}"/>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1696197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7C511-904F-4B29-A669-A14015E56214}"/>
              </a:ext>
            </a:extLst>
          </p:cNvPr>
          <p:cNvSpPr>
            <a:spLocks noGrp="1"/>
          </p:cNvSpPr>
          <p:nvPr>
            <p:ph type="title"/>
          </p:nvPr>
        </p:nvSpPr>
        <p:spPr>
          <a:xfrm>
            <a:off x="1385651" y="754380"/>
            <a:ext cx="6488191" cy="2640330"/>
          </a:xfrm>
        </p:spPr>
        <p:txBody>
          <a:bodyPr anchor="b"/>
          <a:lstStyle>
            <a:lvl1pPr>
              <a:defRPr sz="5280"/>
            </a:lvl1pPr>
          </a:lstStyle>
          <a:p>
            <a:r>
              <a:rPr lang="en-US"/>
              <a:t>Click to edit Master title style</a:t>
            </a:r>
          </a:p>
        </p:txBody>
      </p:sp>
      <p:sp>
        <p:nvSpPr>
          <p:cNvPr id="3" name="Content Placeholder 2">
            <a:extLst>
              <a:ext uri="{FF2B5EF4-FFF2-40B4-BE49-F238E27FC236}">
                <a16:creationId xmlns:a16="http://schemas.microsoft.com/office/drawing/2014/main" id="{98277DF6-13F4-499A-A1DE-3AB0F0969B5B}"/>
              </a:ext>
            </a:extLst>
          </p:cNvPr>
          <p:cNvSpPr>
            <a:spLocks noGrp="1"/>
          </p:cNvSpPr>
          <p:nvPr>
            <p:ph idx="1"/>
          </p:nvPr>
        </p:nvSpPr>
        <p:spPr>
          <a:xfrm>
            <a:off x="8552260" y="1629252"/>
            <a:ext cx="10184130" cy="8041481"/>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E2B9BA-87AE-4A4E-9CF4-F5F64C872CEE}"/>
              </a:ext>
            </a:extLst>
          </p:cNvPr>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Edit Master text styles</a:t>
            </a:r>
          </a:p>
        </p:txBody>
      </p:sp>
      <p:sp>
        <p:nvSpPr>
          <p:cNvPr id="5" name="Date Placeholder 4">
            <a:extLst>
              <a:ext uri="{FF2B5EF4-FFF2-40B4-BE49-F238E27FC236}">
                <a16:creationId xmlns:a16="http://schemas.microsoft.com/office/drawing/2014/main" id="{1FEA0470-B4EE-4D79-A5AE-5549AE533078}"/>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6" name="Footer Placeholder 5">
            <a:extLst>
              <a:ext uri="{FF2B5EF4-FFF2-40B4-BE49-F238E27FC236}">
                <a16:creationId xmlns:a16="http://schemas.microsoft.com/office/drawing/2014/main" id="{CA14A299-F3E1-4AF0-B15E-DFAAFB174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33D3E-EA24-41DD-8304-7A9A36B8D73E}"/>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2978251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5752-9272-40DA-8D9F-461749C2CED3}"/>
              </a:ext>
            </a:extLst>
          </p:cNvPr>
          <p:cNvSpPr>
            <a:spLocks noGrp="1"/>
          </p:cNvSpPr>
          <p:nvPr>
            <p:ph type="title"/>
          </p:nvPr>
        </p:nvSpPr>
        <p:spPr>
          <a:xfrm>
            <a:off x="1385651" y="754380"/>
            <a:ext cx="6488191" cy="2640330"/>
          </a:xfrm>
        </p:spPr>
        <p:txBody>
          <a:bodyPr anchor="b"/>
          <a:lstStyle>
            <a:lvl1pPr>
              <a:defRPr sz="5280"/>
            </a:lvl1pPr>
          </a:lstStyle>
          <a:p>
            <a:r>
              <a:rPr lang="en-US"/>
              <a:t>Click to edit Master title style</a:t>
            </a:r>
          </a:p>
        </p:txBody>
      </p:sp>
      <p:sp>
        <p:nvSpPr>
          <p:cNvPr id="3" name="Picture Placeholder 2">
            <a:extLst>
              <a:ext uri="{FF2B5EF4-FFF2-40B4-BE49-F238E27FC236}">
                <a16:creationId xmlns:a16="http://schemas.microsoft.com/office/drawing/2014/main" id="{D762284E-D467-4E94-9C42-DE2AE67E8207}"/>
              </a:ext>
            </a:extLst>
          </p:cNvPr>
          <p:cNvSpPr>
            <a:spLocks noGrp="1"/>
          </p:cNvSpPr>
          <p:nvPr>
            <p:ph type="pic" idx="1"/>
          </p:nvPr>
        </p:nvSpPr>
        <p:spPr>
          <a:xfrm>
            <a:off x="8552260" y="1629252"/>
            <a:ext cx="10184130" cy="8041481"/>
          </a:xfrm>
        </p:spPr>
        <p:txBody>
          <a:bodyPr/>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endParaRPr lang="en-US"/>
          </a:p>
        </p:txBody>
      </p:sp>
      <p:sp>
        <p:nvSpPr>
          <p:cNvPr id="4" name="Text Placeholder 3">
            <a:extLst>
              <a:ext uri="{FF2B5EF4-FFF2-40B4-BE49-F238E27FC236}">
                <a16:creationId xmlns:a16="http://schemas.microsoft.com/office/drawing/2014/main" id="{676040D2-89E5-4DE1-8492-9693F829CC69}"/>
              </a:ext>
            </a:extLst>
          </p:cNvPr>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Edit Master text styles</a:t>
            </a:r>
          </a:p>
        </p:txBody>
      </p:sp>
      <p:sp>
        <p:nvSpPr>
          <p:cNvPr id="5" name="Date Placeholder 4">
            <a:extLst>
              <a:ext uri="{FF2B5EF4-FFF2-40B4-BE49-F238E27FC236}">
                <a16:creationId xmlns:a16="http://schemas.microsoft.com/office/drawing/2014/main" id="{BF599363-611C-4D3A-B089-98E0D4B8CA6A}"/>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6" name="Footer Placeholder 5">
            <a:extLst>
              <a:ext uri="{FF2B5EF4-FFF2-40B4-BE49-F238E27FC236}">
                <a16:creationId xmlns:a16="http://schemas.microsoft.com/office/drawing/2014/main" id="{1EDFD402-8834-4B63-9786-BD466F353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A0643-19E4-49B6-93F2-A310434E47C3}"/>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2344067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A970-8204-4D09-8D78-A56DB01568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D3BFF-6089-4641-A4F2-BA76210B7B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90904-C8AF-4D18-8DF7-BB1F528579BD}"/>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A7CD2A0B-C0BE-46C7-9CEB-1FDD5B158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D92C3-685D-47FF-B4B4-3F79D49B2D3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4175879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8080A-AE09-43EC-A0A1-7D5EC9C16C5D}"/>
              </a:ext>
            </a:extLst>
          </p:cNvPr>
          <p:cNvSpPr>
            <a:spLocks noGrp="1"/>
          </p:cNvSpPr>
          <p:nvPr>
            <p:ph type="title" orient="vert"/>
          </p:nvPr>
        </p:nvSpPr>
        <p:spPr>
          <a:xfrm>
            <a:off x="14396085" y="602456"/>
            <a:ext cx="4337685" cy="958953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B02E91-8A7B-4A1B-8CA2-E166E3CA68B2}"/>
              </a:ext>
            </a:extLst>
          </p:cNvPr>
          <p:cNvSpPr>
            <a:spLocks noGrp="1"/>
          </p:cNvSpPr>
          <p:nvPr>
            <p:ph type="body" orient="vert" idx="1"/>
          </p:nvPr>
        </p:nvSpPr>
        <p:spPr>
          <a:xfrm>
            <a:off x="1383030" y="602456"/>
            <a:ext cx="12761595" cy="95895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19862-EC64-474F-9655-23DFEF5296F9}"/>
              </a:ext>
            </a:extLst>
          </p:cNvPr>
          <p:cNvSpPr>
            <a:spLocks noGrp="1"/>
          </p:cNvSpPr>
          <p:nvPr>
            <p:ph type="dt" sz="half" idx="10"/>
          </p:nvPr>
        </p:nvSpPr>
        <p:spPr/>
        <p:txBody>
          <a:body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FCFE6F74-E918-4287-9C3D-961156476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92DCD-D5EA-4C99-85BF-E5A6785DEAE7}"/>
              </a:ext>
            </a:extLst>
          </p:cNvPr>
          <p:cNvSpPr>
            <a:spLocks noGrp="1"/>
          </p:cNvSpPr>
          <p:nvPr>
            <p:ph type="sldNum" sz="quarter" idx="12"/>
          </p:nvPr>
        </p:nvSpPr>
        <p:spPr/>
        <p:txBody>
          <a:bodyPr/>
          <a:lstStyle/>
          <a:p>
            <a:fld id="{4CAAD22C-87C0-47C5-88F1-9ED0DBBD749C}" type="slidenum">
              <a:rPr lang="en-US" smtClean="0"/>
              <a:t>‹#›</a:t>
            </a:fld>
            <a:endParaRPr lang="en-US"/>
          </a:p>
        </p:txBody>
      </p:sp>
    </p:spTree>
    <p:extLst>
      <p:ext uri="{BB962C8B-B14F-4D97-AF65-F5344CB8AC3E}">
        <p14:creationId xmlns:p14="http://schemas.microsoft.com/office/powerpoint/2010/main" val="949551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4"/>
        <p:cNvGrpSpPr/>
        <p:nvPr/>
      </p:nvGrpSpPr>
      <p:grpSpPr>
        <a:xfrm>
          <a:off x="0" y="0"/>
          <a:ext cx="0" cy="0"/>
          <a:chOff x="0" y="0"/>
          <a:chExt cx="0" cy="0"/>
        </a:xfrm>
      </p:grpSpPr>
      <p:sp>
        <p:nvSpPr>
          <p:cNvPr id="255" name="Google Shape;255;p71"/>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71"/>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71"/>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71"/>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2192589" y="4408555"/>
            <a:ext cx="9952138" cy="2551558"/>
          </a:xfrm>
          <a:prstGeom prst="rect">
            <a:avLst/>
          </a:prstGeom>
        </p:spPr>
        <p:txBody>
          <a:bodyPr lIns="91425" tIns="91425" rIns="91425" bIns="91425" anchor="b" anchorCtr="0"/>
          <a:lstStyle>
            <a:lvl1pPr lvl="0">
              <a:spcBef>
                <a:spcPts val="0"/>
              </a:spcBef>
              <a:buSzPct val="100000"/>
              <a:defRPr sz="7920"/>
            </a:lvl1pPr>
            <a:lvl2pPr lvl="1">
              <a:spcBef>
                <a:spcPts val="0"/>
              </a:spcBef>
              <a:buSzPct val="100000"/>
              <a:defRPr sz="7920"/>
            </a:lvl2pPr>
            <a:lvl3pPr lvl="2">
              <a:spcBef>
                <a:spcPts val="0"/>
              </a:spcBef>
              <a:buSzPct val="100000"/>
              <a:defRPr sz="7920"/>
            </a:lvl3pPr>
            <a:lvl4pPr lvl="3">
              <a:spcBef>
                <a:spcPts val="0"/>
              </a:spcBef>
              <a:buSzPct val="100000"/>
              <a:defRPr sz="7920"/>
            </a:lvl4pPr>
            <a:lvl5pPr lvl="4">
              <a:spcBef>
                <a:spcPts val="0"/>
              </a:spcBef>
              <a:buSzPct val="100000"/>
              <a:defRPr sz="7920"/>
            </a:lvl5pPr>
            <a:lvl6pPr lvl="5">
              <a:spcBef>
                <a:spcPts val="0"/>
              </a:spcBef>
              <a:buSzPct val="100000"/>
              <a:defRPr sz="7920"/>
            </a:lvl6pPr>
            <a:lvl7pPr lvl="6">
              <a:spcBef>
                <a:spcPts val="0"/>
              </a:spcBef>
              <a:buSzPct val="100000"/>
              <a:defRPr sz="7920"/>
            </a:lvl7pPr>
            <a:lvl8pPr lvl="7">
              <a:spcBef>
                <a:spcPts val="0"/>
              </a:spcBef>
              <a:buSzPct val="100000"/>
              <a:defRPr sz="7920"/>
            </a:lvl8pPr>
            <a:lvl9pPr lvl="8">
              <a:spcBef>
                <a:spcPts val="0"/>
              </a:spcBef>
              <a:buSzPct val="100000"/>
              <a:defRPr sz="7920"/>
            </a:lvl9pPr>
          </a:lstStyle>
          <a:p>
            <a:endParaRPr dirty="0"/>
          </a:p>
        </p:txBody>
      </p:sp>
      <p:cxnSp>
        <p:nvCxnSpPr>
          <p:cNvPr id="11" name="Shape 11"/>
          <p:cNvCxnSpPr/>
          <p:nvPr/>
        </p:nvCxnSpPr>
        <p:spPr>
          <a:xfrm>
            <a:off x="-13253" y="8088325"/>
            <a:ext cx="20156398" cy="0"/>
          </a:xfrm>
          <a:prstGeom prst="straightConnector1">
            <a:avLst/>
          </a:prstGeom>
          <a:noFill/>
          <a:ln w="9525" cap="flat" cmpd="sng">
            <a:solidFill>
              <a:srgbClr val="000000"/>
            </a:solidFill>
            <a:prstDash val="solid"/>
            <a:round/>
            <a:headEnd type="none" w="lg" len="lg"/>
            <a:tailEnd type="none" w="lg" len="lg"/>
          </a:ln>
        </p:spPr>
      </p:cxnSp>
      <p:sp>
        <p:nvSpPr>
          <p:cNvPr id="12" name="Shape 12"/>
          <p:cNvSpPr/>
          <p:nvPr/>
        </p:nvSpPr>
        <p:spPr>
          <a:xfrm>
            <a:off x="2459493" y="7464603"/>
            <a:ext cx="1247398" cy="1247398"/>
          </a:xfrm>
          <a:prstGeom prst="ellipse">
            <a:avLst/>
          </a:prstGeom>
          <a:solidFill>
            <a:srgbClr val="FFCD00"/>
          </a:solidFill>
          <a:ln>
            <a:noFill/>
          </a:ln>
        </p:spPr>
        <p:txBody>
          <a:bodyPr lIns="201135" tIns="201135" rIns="201135" bIns="201135" anchor="ctr" anchorCtr="0">
            <a:noAutofit/>
          </a:bodyPr>
          <a:lstStyle/>
          <a:p>
            <a:pPr lvl="0">
              <a:spcBef>
                <a:spcPts val="0"/>
              </a:spcBef>
              <a:buNone/>
            </a:pPr>
            <a:endParaRPr sz="3960"/>
          </a:p>
        </p:txBody>
      </p:sp>
    </p:spTree>
    <p:extLst>
      <p:ext uri="{BB962C8B-B14F-4D97-AF65-F5344CB8AC3E}">
        <p14:creationId xmlns:p14="http://schemas.microsoft.com/office/powerpoint/2010/main" val="4932879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4"/>
        <p:cNvGrpSpPr/>
        <p:nvPr/>
      </p:nvGrpSpPr>
      <p:grpSpPr>
        <a:xfrm>
          <a:off x="0" y="0"/>
          <a:ext cx="0" cy="0"/>
          <a:chOff x="0" y="0"/>
          <a:chExt cx="0" cy="0"/>
        </a:xfrm>
      </p:grpSpPr>
      <p:cxnSp>
        <p:nvCxnSpPr>
          <p:cNvPr id="25" name="Shape 25"/>
          <p:cNvCxnSpPr/>
          <p:nvPr/>
        </p:nvCxnSpPr>
        <p:spPr>
          <a:xfrm>
            <a:off x="0" y="2489796"/>
            <a:ext cx="3026760" cy="0"/>
          </a:xfrm>
          <a:prstGeom prst="straightConnector1">
            <a:avLst/>
          </a:prstGeom>
          <a:noFill/>
          <a:ln w="9525" cap="flat" cmpd="sng">
            <a:solidFill>
              <a:srgbClr val="CCCCCC"/>
            </a:solidFill>
            <a:prstDash val="solid"/>
            <a:round/>
            <a:headEnd type="none" w="lg" len="lg"/>
            <a:tailEnd type="none" w="lg" len="lg"/>
          </a:ln>
        </p:spPr>
      </p:cxnSp>
      <p:sp>
        <p:nvSpPr>
          <p:cNvPr id="26" name="Shape 26"/>
          <p:cNvSpPr/>
          <p:nvPr/>
        </p:nvSpPr>
        <p:spPr>
          <a:xfrm>
            <a:off x="1798447" y="2043287"/>
            <a:ext cx="892978" cy="892978"/>
          </a:xfrm>
          <a:prstGeom prst="ellipse">
            <a:avLst/>
          </a:prstGeom>
          <a:solidFill>
            <a:srgbClr val="FFCD00"/>
          </a:solidFill>
          <a:ln>
            <a:noFill/>
          </a:ln>
        </p:spPr>
        <p:txBody>
          <a:bodyPr lIns="201135" tIns="201135" rIns="201135" bIns="201135" anchor="ctr" anchorCtr="0">
            <a:noAutofit/>
          </a:bodyPr>
          <a:lstStyle/>
          <a:p>
            <a:pPr lvl="0" rtl="0">
              <a:spcBef>
                <a:spcPts val="0"/>
              </a:spcBef>
              <a:buNone/>
            </a:pPr>
            <a:endParaRPr sz="3960"/>
          </a:p>
        </p:txBody>
      </p:sp>
      <p:sp>
        <p:nvSpPr>
          <p:cNvPr id="27" name="Shape 27"/>
          <p:cNvSpPr txBox="1">
            <a:spLocks noGrp="1"/>
          </p:cNvSpPr>
          <p:nvPr>
            <p:ph type="title"/>
          </p:nvPr>
        </p:nvSpPr>
        <p:spPr>
          <a:xfrm>
            <a:off x="3038752" y="1704015"/>
            <a:ext cx="8532478" cy="1467327"/>
          </a:xfrm>
          <a:prstGeom prst="rect">
            <a:avLst/>
          </a:prstGeom>
        </p:spPr>
        <p:txBody>
          <a:bodyPr lIns="91425" tIns="91425" rIns="91425" bIns="91425" anchor="ctr" anchorCtr="0"/>
          <a:lstStyle>
            <a:lvl1pPr lvl="0" rtl="0">
              <a:spcBef>
                <a:spcPts val="0"/>
              </a:spcBef>
              <a:buSzPct val="100000"/>
              <a:buFont typeface="Lora"/>
              <a:buNone/>
              <a:defRPr sz="4401" b="1">
                <a:latin typeface="Lora"/>
                <a:ea typeface="Lora"/>
                <a:cs typeface="Lora"/>
                <a:sym typeface="Lora"/>
              </a:defRPr>
            </a:lvl1pPr>
            <a:lvl2pPr lvl="1" rtl="0">
              <a:spcBef>
                <a:spcPts val="0"/>
              </a:spcBef>
              <a:buSzPct val="100000"/>
              <a:buFont typeface="Lora"/>
              <a:buNone/>
              <a:defRPr sz="4401" b="1">
                <a:highlight>
                  <a:srgbClr val="FFFFFF"/>
                </a:highlight>
                <a:latin typeface="Lora"/>
                <a:ea typeface="Lora"/>
                <a:cs typeface="Lora"/>
                <a:sym typeface="Lora"/>
              </a:defRPr>
            </a:lvl2pPr>
            <a:lvl3pPr lvl="2" rtl="0">
              <a:spcBef>
                <a:spcPts val="0"/>
              </a:spcBef>
              <a:buSzPct val="100000"/>
              <a:buFont typeface="Lora"/>
              <a:buNone/>
              <a:defRPr sz="4401" b="1">
                <a:highlight>
                  <a:srgbClr val="FFFFFF"/>
                </a:highlight>
                <a:latin typeface="Lora"/>
                <a:ea typeface="Lora"/>
                <a:cs typeface="Lora"/>
                <a:sym typeface="Lora"/>
              </a:defRPr>
            </a:lvl3pPr>
            <a:lvl4pPr lvl="3" rtl="0">
              <a:spcBef>
                <a:spcPts val="0"/>
              </a:spcBef>
              <a:buSzPct val="100000"/>
              <a:buFont typeface="Lora"/>
              <a:buNone/>
              <a:defRPr sz="4401" b="1">
                <a:highlight>
                  <a:srgbClr val="FFFFFF"/>
                </a:highlight>
                <a:latin typeface="Lora"/>
                <a:ea typeface="Lora"/>
                <a:cs typeface="Lora"/>
                <a:sym typeface="Lora"/>
              </a:defRPr>
            </a:lvl4pPr>
            <a:lvl5pPr lvl="4" rtl="0">
              <a:spcBef>
                <a:spcPts val="0"/>
              </a:spcBef>
              <a:buSzPct val="100000"/>
              <a:buFont typeface="Lora"/>
              <a:buNone/>
              <a:defRPr sz="4401" b="1">
                <a:highlight>
                  <a:srgbClr val="FFFFFF"/>
                </a:highlight>
                <a:latin typeface="Lora"/>
                <a:ea typeface="Lora"/>
                <a:cs typeface="Lora"/>
                <a:sym typeface="Lora"/>
              </a:defRPr>
            </a:lvl5pPr>
            <a:lvl6pPr lvl="5" rtl="0">
              <a:spcBef>
                <a:spcPts val="0"/>
              </a:spcBef>
              <a:buSzPct val="100000"/>
              <a:buFont typeface="Lora"/>
              <a:buNone/>
              <a:defRPr sz="4401" b="1">
                <a:highlight>
                  <a:srgbClr val="FFFFFF"/>
                </a:highlight>
                <a:latin typeface="Lora"/>
                <a:ea typeface="Lora"/>
                <a:cs typeface="Lora"/>
                <a:sym typeface="Lora"/>
              </a:defRPr>
            </a:lvl6pPr>
            <a:lvl7pPr lvl="6" rtl="0">
              <a:spcBef>
                <a:spcPts val="0"/>
              </a:spcBef>
              <a:buSzPct val="100000"/>
              <a:buFont typeface="Lora"/>
              <a:buNone/>
              <a:defRPr sz="4401" b="1">
                <a:highlight>
                  <a:srgbClr val="FFFFFF"/>
                </a:highlight>
                <a:latin typeface="Lora"/>
                <a:ea typeface="Lora"/>
                <a:cs typeface="Lora"/>
                <a:sym typeface="Lora"/>
              </a:defRPr>
            </a:lvl7pPr>
            <a:lvl8pPr lvl="7" rtl="0">
              <a:spcBef>
                <a:spcPts val="0"/>
              </a:spcBef>
              <a:buSzPct val="100000"/>
              <a:buFont typeface="Lora"/>
              <a:buNone/>
              <a:defRPr sz="4401" b="1">
                <a:highlight>
                  <a:srgbClr val="FFFFFF"/>
                </a:highlight>
                <a:latin typeface="Lora"/>
                <a:ea typeface="Lora"/>
                <a:cs typeface="Lora"/>
                <a:sym typeface="Lora"/>
              </a:defRPr>
            </a:lvl8pPr>
            <a:lvl9pPr lvl="8" rtl="0">
              <a:spcBef>
                <a:spcPts val="0"/>
              </a:spcBef>
              <a:buSzPct val="100000"/>
              <a:buFont typeface="Lora"/>
              <a:buNone/>
              <a:defRPr sz="4401" b="1">
                <a:highlight>
                  <a:srgbClr val="FFFFFF"/>
                </a:highlight>
                <a:latin typeface="Lora"/>
                <a:ea typeface="Lora"/>
                <a:cs typeface="Lora"/>
                <a:sym typeface="Lora"/>
              </a:defRPr>
            </a:lvl9pPr>
          </a:lstStyle>
          <a:p>
            <a:endParaRPr dirty="0"/>
          </a:p>
        </p:txBody>
      </p:sp>
      <p:sp>
        <p:nvSpPr>
          <p:cNvPr id="28" name="Shape 28"/>
          <p:cNvSpPr txBox="1">
            <a:spLocks noGrp="1"/>
          </p:cNvSpPr>
          <p:nvPr>
            <p:ph type="body" idx="1"/>
          </p:nvPr>
        </p:nvSpPr>
        <p:spPr>
          <a:xfrm>
            <a:off x="3038751" y="3556233"/>
            <a:ext cx="14981340" cy="6846840"/>
          </a:xfrm>
          <a:prstGeom prst="rect">
            <a:avLst/>
          </a:prstGeom>
        </p:spPr>
        <p:txBody>
          <a:bodyPr lIns="91425" tIns="91425" rIns="91425" bIns="91425" anchor="t" anchorCtr="0"/>
          <a:lstStyle>
            <a:lvl1pPr lvl="0" rtl="0">
              <a:spcBef>
                <a:spcPts val="1320"/>
              </a:spcBef>
              <a:buClr>
                <a:srgbClr val="FFCD00"/>
              </a:buClr>
              <a:buSzPct val="100000"/>
              <a:buFont typeface="Quattrocento Sans"/>
              <a:buChar char="◉"/>
              <a:defRPr sz="5280">
                <a:latin typeface="Quattrocento Sans"/>
                <a:ea typeface="Quattrocento Sans"/>
                <a:cs typeface="Quattrocento Sans"/>
                <a:sym typeface="Quattrocento Sans"/>
              </a:defRPr>
            </a:lvl1pPr>
            <a:lvl2pPr lvl="1" rtl="0">
              <a:spcBef>
                <a:spcPts val="1056"/>
              </a:spcBef>
              <a:buClr>
                <a:srgbClr val="FFCD00"/>
              </a:buClr>
              <a:buSzPct val="100000"/>
              <a:buFont typeface="Quattrocento Sans"/>
              <a:defRPr sz="4401">
                <a:latin typeface="Quattrocento Sans"/>
                <a:ea typeface="Quattrocento Sans"/>
                <a:cs typeface="Quattrocento Sans"/>
                <a:sym typeface="Quattrocento Sans"/>
              </a:defRPr>
            </a:lvl2pPr>
            <a:lvl3pPr lvl="2" rtl="0">
              <a:spcBef>
                <a:spcPts val="1056"/>
              </a:spcBef>
              <a:buClr>
                <a:srgbClr val="FFCD00"/>
              </a:buClr>
              <a:buSzPct val="100000"/>
              <a:buFont typeface="Quattrocento Sans"/>
              <a:defRPr sz="4401">
                <a:latin typeface="Quattrocento Sans"/>
                <a:ea typeface="Quattrocento Sans"/>
                <a:cs typeface="Quattrocento Sans"/>
                <a:sym typeface="Quattrocento Sans"/>
              </a:defRPr>
            </a:lvl3pPr>
            <a:lvl4pPr lvl="3" rtl="0">
              <a:spcBef>
                <a:spcPts val="792"/>
              </a:spcBef>
              <a:buClr>
                <a:srgbClr val="FFCD00"/>
              </a:buClr>
              <a:buSzPct val="100000"/>
              <a:buFont typeface="Quattrocento Sans"/>
              <a:defRPr sz="3960">
                <a:latin typeface="Quattrocento Sans"/>
                <a:ea typeface="Quattrocento Sans"/>
                <a:cs typeface="Quattrocento Sans"/>
                <a:sym typeface="Quattrocento Sans"/>
              </a:defRPr>
            </a:lvl4pPr>
            <a:lvl5pPr lvl="4" rtl="0">
              <a:spcBef>
                <a:spcPts val="792"/>
              </a:spcBef>
              <a:buClr>
                <a:srgbClr val="FFCD00"/>
              </a:buClr>
              <a:buSzPct val="100000"/>
              <a:buFont typeface="Quattrocento Sans"/>
              <a:defRPr sz="3960">
                <a:latin typeface="Quattrocento Sans"/>
                <a:ea typeface="Quattrocento Sans"/>
                <a:cs typeface="Quattrocento Sans"/>
                <a:sym typeface="Quattrocento Sans"/>
              </a:defRPr>
            </a:lvl5pPr>
            <a:lvl6pPr lvl="5" rtl="0">
              <a:spcBef>
                <a:spcPts val="792"/>
              </a:spcBef>
              <a:buClr>
                <a:srgbClr val="FFCD00"/>
              </a:buClr>
              <a:buSzPct val="100000"/>
              <a:buFont typeface="Quattrocento Sans"/>
              <a:defRPr sz="3960">
                <a:latin typeface="Quattrocento Sans"/>
                <a:ea typeface="Quattrocento Sans"/>
                <a:cs typeface="Quattrocento Sans"/>
                <a:sym typeface="Quattrocento Sans"/>
              </a:defRPr>
            </a:lvl6pPr>
            <a:lvl7pPr lvl="6" rtl="0">
              <a:spcBef>
                <a:spcPts val="792"/>
              </a:spcBef>
              <a:buClr>
                <a:srgbClr val="FFCD00"/>
              </a:buClr>
              <a:buSzPct val="100000"/>
              <a:buFont typeface="Quattrocento Sans"/>
              <a:defRPr sz="3960">
                <a:latin typeface="Quattrocento Sans"/>
                <a:ea typeface="Quattrocento Sans"/>
                <a:cs typeface="Quattrocento Sans"/>
                <a:sym typeface="Quattrocento Sans"/>
              </a:defRPr>
            </a:lvl7pPr>
            <a:lvl8pPr lvl="7" rtl="0">
              <a:spcBef>
                <a:spcPts val="792"/>
              </a:spcBef>
              <a:buClr>
                <a:srgbClr val="FFCD00"/>
              </a:buClr>
              <a:buSzPct val="100000"/>
              <a:buFont typeface="Quattrocento Sans"/>
              <a:defRPr sz="3960">
                <a:latin typeface="Quattrocento Sans"/>
                <a:ea typeface="Quattrocento Sans"/>
                <a:cs typeface="Quattrocento Sans"/>
                <a:sym typeface="Quattrocento Sans"/>
              </a:defRPr>
            </a:lvl8pPr>
            <a:lvl9pPr lvl="8" rtl="0">
              <a:spcBef>
                <a:spcPts val="792"/>
              </a:spcBef>
              <a:buClr>
                <a:srgbClr val="FFCD00"/>
              </a:buClr>
              <a:buSzPct val="100000"/>
              <a:buFont typeface="Quattrocento Sans"/>
              <a:defRPr sz="3960">
                <a:latin typeface="Quattrocento Sans"/>
                <a:ea typeface="Quattrocento Sans"/>
                <a:cs typeface="Quattrocento Sans"/>
                <a:sym typeface="Quattrocento Sans"/>
              </a:defRPr>
            </a:lvl9pPr>
          </a:lstStyle>
          <a:p>
            <a:endParaRPr dirty="0"/>
          </a:p>
        </p:txBody>
      </p:sp>
      <p:cxnSp>
        <p:nvCxnSpPr>
          <p:cNvPr id="29" name="Shape 29"/>
          <p:cNvCxnSpPr/>
          <p:nvPr/>
        </p:nvCxnSpPr>
        <p:spPr>
          <a:xfrm>
            <a:off x="11584432" y="2489796"/>
            <a:ext cx="8532478"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345460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038752" y="2029872"/>
            <a:ext cx="8532478" cy="958318"/>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 name="Shape 39"/>
          <p:cNvSpPr txBox="1">
            <a:spLocks noGrp="1"/>
          </p:cNvSpPr>
          <p:nvPr>
            <p:ph type="body" idx="1"/>
          </p:nvPr>
        </p:nvSpPr>
        <p:spPr>
          <a:xfrm>
            <a:off x="3038752" y="3632367"/>
            <a:ext cx="5134798" cy="6869278"/>
          </a:xfrm>
          <a:prstGeom prst="rect">
            <a:avLst/>
          </a:prstGeom>
        </p:spPr>
        <p:txBody>
          <a:bodyPr lIns="91425" tIns="91425" rIns="91425" bIns="91425" anchor="t" anchorCtr="0"/>
          <a:lstStyle>
            <a:lvl1pPr lvl="0" rtl="0">
              <a:spcBef>
                <a:spcPts val="0"/>
              </a:spcBef>
              <a:buSzPct val="100000"/>
              <a:defRPr sz="3960"/>
            </a:lvl1pPr>
            <a:lvl2pPr lvl="1" rtl="0">
              <a:spcBef>
                <a:spcPts val="0"/>
              </a:spcBef>
              <a:buSzPct val="100000"/>
              <a:defRPr sz="3960"/>
            </a:lvl2pPr>
            <a:lvl3pPr lvl="2" rtl="0">
              <a:spcBef>
                <a:spcPts val="0"/>
              </a:spcBef>
              <a:buSzPct val="100000"/>
              <a:defRPr sz="396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2"/>
          </p:nvPr>
        </p:nvSpPr>
        <p:spPr>
          <a:xfrm>
            <a:off x="8436806" y="3632367"/>
            <a:ext cx="5134798" cy="6869278"/>
          </a:xfrm>
          <a:prstGeom prst="rect">
            <a:avLst/>
          </a:prstGeom>
        </p:spPr>
        <p:txBody>
          <a:bodyPr lIns="91425" tIns="91425" rIns="91425" bIns="91425" anchor="t" anchorCtr="0"/>
          <a:lstStyle>
            <a:lvl1pPr lvl="0" rtl="0">
              <a:spcBef>
                <a:spcPts val="0"/>
              </a:spcBef>
              <a:buSzPct val="100000"/>
              <a:defRPr sz="3960"/>
            </a:lvl1pPr>
            <a:lvl2pPr lvl="1" rtl="0">
              <a:spcBef>
                <a:spcPts val="0"/>
              </a:spcBef>
              <a:buSzPct val="100000"/>
              <a:defRPr sz="3960"/>
            </a:lvl2pPr>
            <a:lvl3pPr lvl="2" rtl="0">
              <a:spcBef>
                <a:spcPts val="0"/>
              </a:spcBef>
              <a:buSzPct val="100000"/>
              <a:defRPr sz="396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1" name="Shape 41"/>
          <p:cNvSpPr txBox="1">
            <a:spLocks noGrp="1"/>
          </p:cNvSpPr>
          <p:nvPr>
            <p:ph type="body" idx="3"/>
          </p:nvPr>
        </p:nvSpPr>
        <p:spPr>
          <a:xfrm>
            <a:off x="13834863" y="3632367"/>
            <a:ext cx="5134798" cy="6869278"/>
          </a:xfrm>
          <a:prstGeom prst="rect">
            <a:avLst/>
          </a:prstGeom>
        </p:spPr>
        <p:txBody>
          <a:bodyPr lIns="91425" tIns="91425" rIns="91425" bIns="91425" anchor="t" anchorCtr="0"/>
          <a:lstStyle>
            <a:lvl1pPr lvl="0" rtl="0">
              <a:spcBef>
                <a:spcPts val="0"/>
              </a:spcBef>
              <a:buSzPct val="100000"/>
              <a:defRPr sz="3960"/>
            </a:lvl1pPr>
            <a:lvl2pPr lvl="1" rtl="0">
              <a:spcBef>
                <a:spcPts val="0"/>
              </a:spcBef>
              <a:buSzPct val="100000"/>
              <a:defRPr sz="3960"/>
            </a:lvl2pPr>
            <a:lvl3pPr lvl="2" rtl="0">
              <a:spcBef>
                <a:spcPts val="0"/>
              </a:spcBef>
              <a:buSzPct val="100000"/>
              <a:defRPr sz="396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42" name="Shape 42"/>
          <p:cNvCxnSpPr/>
          <p:nvPr/>
        </p:nvCxnSpPr>
        <p:spPr>
          <a:xfrm>
            <a:off x="0" y="2489796"/>
            <a:ext cx="3026760" cy="0"/>
          </a:xfrm>
          <a:prstGeom prst="straightConnector1">
            <a:avLst/>
          </a:prstGeom>
          <a:noFill/>
          <a:ln w="9525" cap="flat" cmpd="sng">
            <a:solidFill>
              <a:srgbClr val="CCCCCC"/>
            </a:solidFill>
            <a:prstDash val="solid"/>
            <a:round/>
            <a:headEnd type="none" w="lg" len="lg"/>
            <a:tailEnd type="none" w="lg" len="lg"/>
          </a:ln>
        </p:spPr>
      </p:cxnSp>
      <p:sp>
        <p:nvSpPr>
          <p:cNvPr id="43" name="Shape 43"/>
          <p:cNvSpPr/>
          <p:nvPr/>
        </p:nvSpPr>
        <p:spPr>
          <a:xfrm>
            <a:off x="1798447" y="2043287"/>
            <a:ext cx="892978" cy="892978"/>
          </a:xfrm>
          <a:prstGeom prst="ellipse">
            <a:avLst/>
          </a:prstGeom>
          <a:solidFill>
            <a:srgbClr val="FFCD00"/>
          </a:solidFill>
          <a:ln>
            <a:noFill/>
          </a:ln>
        </p:spPr>
        <p:txBody>
          <a:bodyPr lIns="201135" tIns="201135" rIns="201135" bIns="201135" anchor="ctr" anchorCtr="0">
            <a:noAutofit/>
          </a:bodyPr>
          <a:lstStyle/>
          <a:p>
            <a:pPr lvl="0" rtl="0">
              <a:spcBef>
                <a:spcPts val="0"/>
              </a:spcBef>
              <a:buNone/>
            </a:pPr>
            <a:endParaRPr sz="3960"/>
          </a:p>
        </p:txBody>
      </p:sp>
      <p:cxnSp>
        <p:nvCxnSpPr>
          <p:cNvPr id="44" name="Shape 44"/>
          <p:cNvCxnSpPr/>
          <p:nvPr/>
        </p:nvCxnSpPr>
        <p:spPr>
          <a:xfrm>
            <a:off x="11584432" y="2489796"/>
            <a:ext cx="8532478"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649321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038752" y="2061678"/>
            <a:ext cx="8532478" cy="958318"/>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cxnSp>
        <p:nvCxnSpPr>
          <p:cNvPr id="47" name="Shape 47"/>
          <p:cNvCxnSpPr/>
          <p:nvPr/>
        </p:nvCxnSpPr>
        <p:spPr>
          <a:xfrm>
            <a:off x="0" y="2489796"/>
            <a:ext cx="3026760" cy="0"/>
          </a:xfrm>
          <a:prstGeom prst="straightConnector1">
            <a:avLst/>
          </a:prstGeom>
          <a:noFill/>
          <a:ln w="9525" cap="flat" cmpd="sng">
            <a:solidFill>
              <a:srgbClr val="CCCCCC"/>
            </a:solidFill>
            <a:prstDash val="solid"/>
            <a:round/>
            <a:headEnd type="none" w="lg" len="lg"/>
            <a:tailEnd type="none" w="lg" len="lg"/>
          </a:ln>
        </p:spPr>
      </p:cxnSp>
      <p:sp>
        <p:nvSpPr>
          <p:cNvPr id="48" name="Shape 48"/>
          <p:cNvSpPr/>
          <p:nvPr/>
        </p:nvSpPr>
        <p:spPr>
          <a:xfrm>
            <a:off x="1798447" y="2043287"/>
            <a:ext cx="892978" cy="892978"/>
          </a:xfrm>
          <a:prstGeom prst="ellipse">
            <a:avLst/>
          </a:prstGeom>
          <a:solidFill>
            <a:srgbClr val="FFCD00"/>
          </a:solidFill>
          <a:ln>
            <a:noFill/>
          </a:ln>
        </p:spPr>
        <p:txBody>
          <a:bodyPr lIns="201135" tIns="201135" rIns="201135" bIns="201135" anchor="ctr" anchorCtr="0">
            <a:noAutofit/>
          </a:bodyPr>
          <a:lstStyle/>
          <a:p>
            <a:pPr lvl="0" rtl="0">
              <a:spcBef>
                <a:spcPts val="0"/>
              </a:spcBef>
              <a:buNone/>
            </a:pPr>
            <a:endParaRPr sz="3960"/>
          </a:p>
        </p:txBody>
      </p:sp>
      <p:cxnSp>
        <p:nvCxnSpPr>
          <p:cNvPr id="49" name="Shape 49"/>
          <p:cNvCxnSpPr/>
          <p:nvPr/>
        </p:nvCxnSpPr>
        <p:spPr>
          <a:xfrm>
            <a:off x="11584432" y="2489796"/>
            <a:ext cx="8532478"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129878683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4378992" y="8882227"/>
            <a:ext cx="11358598" cy="1143118"/>
          </a:xfrm>
          <a:prstGeom prst="rect">
            <a:avLst/>
          </a:prstGeom>
        </p:spPr>
        <p:txBody>
          <a:bodyPr lIns="91425" tIns="91425" rIns="91425" bIns="91425" anchor="b" anchorCtr="0"/>
          <a:lstStyle>
            <a:lvl1pPr lvl="0" algn="ctr">
              <a:spcBef>
                <a:spcPts val="792"/>
              </a:spcBef>
              <a:buSzPct val="100000"/>
              <a:buFont typeface="Lora"/>
              <a:buNone/>
              <a:defRPr sz="3081" i="1">
                <a:latin typeface="Lora"/>
                <a:ea typeface="Lora"/>
                <a:cs typeface="Lora"/>
                <a:sym typeface="Lora"/>
              </a:defRPr>
            </a:lvl1pPr>
          </a:lstStyle>
          <a:p>
            <a:endParaRPr/>
          </a:p>
        </p:txBody>
      </p:sp>
      <p:cxnSp>
        <p:nvCxnSpPr>
          <p:cNvPr id="52" name="Shape 52"/>
          <p:cNvCxnSpPr/>
          <p:nvPr/>
        </p:nvCxnSpPr>
        <p:spPr>
          <a:xfrm>
            <a:off x="-13253" y="10265482"/>
            <a:ext cx="20156398" cy="0"/>
          </a:xfrm>
          <a:prstGeom prst="straightConnector1">
            <a:avLst/>
          </a:prstGeom>
          <a:noFill/>
          <a:ln w="9525" cap="flat" cmpd="sng">
            <a:solidFill>
              <a:srgbClr val="CCCCCC"/>
            </a:solidFill>
            <a:prstDash val="solid"/>
            <a:round/>
            <a:headEnd type="none" w="lg" len="lg"/>
            <a:tailEnd type="none" w="lg" len="lg"/>
          </a:ln>
        </p:spPr>
      </p:cxnSp>
      <p:sp>
        <p:nvSpPr>
          <p:cNvPr id="53" name="Shape 53"/>
          <p:cNvSpPr/>
          <p:nvPr/>
        </p:nvSpPr>
        <p:spPr>
          <a:xfrm>
            <a:off x="9806283" y="10013293"/>
            <a:ext cx="504238" cy="504238"/>
          </a:xfrm>
          <a:prstGeom prst="ellipse">
            <a:avLst/>
          </a:prstGeom>
          <a:solidFill>
            <a:srgbClr val="FFCD00"/>
          </a:solidFill>
          <a:ln>
            <a:noFill/>
          </a:ln>
        </p:spPr>
        <p:txBody>
          <a:bodyPr lIns="201135" tIns="201135" rIns="201135" bIns="201135" anchor="ctr" anchorCtr="0">
            <a:noAutofit/>
          </a:bodyPr>
          <a:lstStyle/>
          <a:p>
            <a:pPr lvl="0" rtl="0">
              <a:spcBef>
                <a:spcPts val="0"/>
              </a:spcBef>
              <a:buNone/>
            </a:pPr>
            <a:endParaRPr sz="3960"/>
          </a:p>
        </p:txBody>
      </p:sp>
    </p:spTree>
    <p:extLst>
      <p:ext uri="{BB962C8B-B14F-4D97-AF65-F5344CB8AC3E}">
        <p14:creationId xmlns:p14="http://schemas.microsoft.com/office/powerpoint/2010/main" val="2731045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038752" y="2029872"/>
            <a:ext cx="8532478" cy="958318"/>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038751" y="3561141"/>
            <a:ext cx="7535880" cy="7108200"/>
          </a:xfrm>
          <a:prstGeom prst="rect">
            <a:avLst/>
          </a:prstGeom>
        </p:spPr>
        <p:txBody>
          <a:bodyPr lIns="91425" tIns="91425" rIns="91425" bIns="91425" anchor="t" anchorCtr="0"/>
          <a:lstStyle>
            <a:lvl1pPr lvl="0">
              <a:spcBef>
                <a:spcPts val="0"/>
              </a:spcBef>
              <a:buSzPct val="100000"/>
              <a:defRPr sz="4401"/>
            </a:lvl1pPr>
            <a:lvl2pPr lvl="1">
              <a:spcBef>
                <a:spcPts val="0"/>
              </a:spcBef>
              <a:defRPr/>
            </a:lvl2pPr>
            <a:lvl3pPr lvl="2">
              <a:spcBef>
                <a:spcPts val="0"/>
              </a:spcBef>
              <a:defRPr/>
            </a:lvl3pPr>
            <a:lvl4pPr lvl="3">
              <a:spcBef>
                <a:spcPts val="0"/>
              </a:spcBef>
              <a:buSzPct val="100000"/>
              <a:defRPr sz="4401"/>
            </a:lvl4pPr>
            <a:lvl5pPr lvl="4">
              <a:spcBef>
                <a:spcPts val="0"/>
              </a:spcBef>
              <a:buSzPct val="100000"/>
              <a:defRPr sz="4401"/>
            </a:lvl5pPr>
            <a:lvl6pPr lvl="5">
              <a:spcBef>
                <a:spcPts val="0"/>
              </a:spcBef>
              <a:buSzPct val="100000"/>
              <a:defRPr sz="4401"/>
            </a:lvl6pPr>
            <a:lvl7pPr lvl="6">
              <a:spcBef>
                <a:spcPts val="0"/>
              </a:spcBef>
              <a:buSzPct val="100000"/>
              <a:defRPr sz="4401"/>
            </a:lvl7pPr>
            <a:lvl8pPr lvl="7">
              <a:spcBef>
                <a:spcPts val="0"/>
              </a:spcBef>
              <a:buSzPct val="100000"/>
              <a:defRPr sz="4401"/>
            </a:lvl8pPr>
            <a:lvl9pPr lvl="8">
              <a:spcBef>
                <a:spcPts val="0"/>
              </a:spcBef>
              <a:buSzPct val="100000"/>
              <a:defRPr sz="4401"/>
            </a:lvl9pPr>
          </a:lstStyle>
          <a:p>
            <a:endParaRPr/>
          </a:p>
        </p:txBody>
      </p:sp>
      <p:sp>
        <p:nvSpPr>
          <p:cNvPr id="33" name="Shape 33"/>
          <p:cNvSpPr txBox="1">
            <a:spLocks noGrp="1"/>
          </p:cNvSpPr>
          <p:nvPr>
            <p:ph type="body" idx="2"/>
          </p:nvPr>
        </p:nvSpPr>
        <p:spPr>
          <a:xfrm>
            <a:off x="11028415" y="3561141"/>
            <a:ext cx="7535880" cy="7108200"/>
          </a:xfrm>
          <a:prstGeom prst="rect">
            <a:avLst/>
          </a:prstGeom>
        </p:spPr>
        <p:txBody>
          <a:bodyPr lIns="91425" tIns="91425" rIns="91425" bIns="91425" anchor="t" anchorCtr="0"/>
          <a:lstStyle>
            <a:lvl1pPr lvl="0">
              <a:spcBef>
                <a:spcPts val="0"/>
              </a:spcBef>
              <a:buSzPct val="100000"/>
              <a:defRPr sz="4401"/>
            </a:lvl1pPr>
            <a:lvl2pPr lvl="1">
              <a:spcBef>
                <a:spcPts val="0"/>
              </a:spcBef>
              <a:defRPr/>
            </a:lvl2pPr>
            <a:lvl3pPr lvl="2">
              <a:spcBef>
                <a:spcPts val="0"/>
              </a:spcBef>
              <a:defRPr/>
            </a:lvl3pPr>
            <a:lvl4pPr lvl="3">
              <a:spcBef>
                <a:spcPts val="0"/>
              </a:spcBef>
              <a:buSzPct val="100000"/>
              <a:defRPr sz="4401"/>
            </a:lvl4pPr>
            <a:lvl5pPr lvl="4">
              <a:spcBef>
                <a:spcPts val="0"/>
              </a:spcBef>
              <a:buSzPct val="100000"/>
              <a:defRPr sz="4401"/>
            </a:lvl5pPr>
            <a:lvl6pPr lvl="5">
              <a:spcBef>
                <a:spcPts val="0"/>
              </a:spcBef>
              <a:buSzPct val="100000"/>
              <a:defRPr sz="4401"/>
            </a:lvl6pPr>
            <a:lvl7pPr lvl="6">
              <a:spcBef>
                <a:spcPts val="0"/>
              </a:spcBef>
              <a:buSzPct val="100000"/>
              <a:defRPr sz="4401"/>
            </a:lvl7pPr>
            <a:lvl8pPr lvl="7">
              <a:spcBef>
                <a:spcPts val="0"/>
              </a:spcBef>
              <a:buSzPct val="100000"/>
              <a:defRPr sz="4401"/>
            </a:lvl8pPr>
            <a:lvl9pPr lvl="8">
              <a:spcBef>
                <a:spcPts val="0"/>
              </a:spcBef>
              <a:buSzPct val="100000"/>
              <a:defRPr sz="4401"/>
            </a:lvl9pPr>
          </a:lstStyle>
          <a:p>
            <a:endParaRPr/>
          </a:p>
        </p:txBody>
      </p:sp>
      <p:cxnSp>
        <p:nvCxnSpPr>
          <p:cNvPr id="34" name="Shape 34"/>
          <p:cNvCxnSpPr/>
          <p:nvPr/>
        </p:nvCxnSpPr>
        <p:spPr>
          <a:xfrm>
            <a:off x="0" y="2489796"/>
            <a:ext cx="3026760" cy="0"/>
          </a:xfrm>
          <a:prstGeom prst="straightConnector1">
            <a:avLst/>
          </a:prstGeom>
          <a:noFill/>
          <a:ln w="9525" cap="flat" cmpd="sng">
            <a:solidFill>
              <a:srgbClr val="CCCCCC"/>
            </a:solidFill>
            <a:prstDash val="solid"/>
            <a:round/>
            <a:headEnd type="none" w="lg" len="lg"/>
            <a:tailEnd type="none" w="lg" len="lg"/>
          </a:ln>
        </p:spPr>
      </p:cxnSp>
      <p:sp>
        <p:nvSpPr>
          <p:cNvPr id="35" name="Shape 35"/>
          <p:cNvSpPr/>
          <p:nvPr/>
        </p:nvSpPr>
        <p:spPr>
          <a:xfrm>
            <a:off x="1798447" y="2043287"/>
            <a:ext cx="892978" cy="892978"/>
          </a:xfrm>
          <a:prstGeom prst="ellipse">
            <a:avLst/>
          </a:prstGeom>
          <a:solidFill>
            <a:srgbClr val="FFCD00"/>
          </a:solidFill>
          <a:ln>
            <a:noFill/>
          </a:ln>
        </p:spPr>
        <p:txBody>
          <a:bodyPr lIns="201135" tIns="201135" rIns="201135" bIns="201135" anchor="ctr" anchorCtr="0">
            <a:noAutofit/>
          </a:bodyPr>
          <a:lstStyle/>
          <a:p>
            <a:pPr lvl="0" rtl="0">
              <a:spcBef>
                <a:spcPts val="0"/>
              </a:spcBef>
              <a:buNone/>
            </a:pPr>
            <a:endParaRPr sz="3960"/>
          </a:p>
        </p:txBody>
      </p:sp>
      <p:cxnSp>
        <p:nvCxnSpPr>
          <p:cNvPr id="36" name="Shape 36"/>
          <p:cNvCxnSpPr/>
          <p:nvPr/>
        </p:nvCxnSpPr>
        <p:spPr>
          <a:xfrm>
            <a:off x="11584432" y="2489796"/>
            <a:ext cx="8532478" cy="0"/>
          </a:xfrm>
          <a:prstGeom prst="straightConnector1">
            <a:avLst/>
          </a:prstGeom>
          <a:noFill/>
          <a:ln w="9525"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7763961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5472280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EF281-1066-4D24-95DC-FC6F12684AC3}"/>
              </a:ext>
            </a:extLst>
          </p:cNvPr>
          <p:cNvSpPr>
            <a:spLocks noGrp="1"/>
          </p:cNvSpPr>
          <p:nvPr>
            <p:ph type="dt" sz="half" idx="10"/>
          </p:nvPr>
        </p:nvSpPr>
        <p:spPr/>
        <p:txBody>
          <a:bodyPr/>
          <a:lstStyle/>
          <a:p>
            <a:pPr defTabSz="1508760">
              <a:buClrTx/>
            </a:pPr>
            <a:fld id="{29EB572E-58DC-4C31-965E-043FE3196F13}" type="datetimeFigureOut">
              <a:rPr lang="en-US" sz="2970" kern="1200" smtClean="0">
                <a:ea typeface="+mn-ea"/>
                <a:cs typeface="+mn-cs"/>
              </a:rPr>
              <a:pPr defTabSz="1508760">
                <a:buClrTx/>
              </a:pPr>
              <a:t>3/12/2024</a:t>
            </a:fld>
            <a:endParaRPr lang="en-US" sz="2970" kern="1200">
              <a:ea typeface="+mn-ea"/>
              <a:cs typeface="+mn-cs"/>
            </a:endParaRPr>
          </a:p>
        </p:txBody>
      </p:sp>
      <p:sp>
        <p:nvSpPr>
          <p:cNvPr id="3" name="Footer Placeholder 2">
            <a:extLst>
              <a:ext uri="{FF2B5EF4-FFF2-40B4-BE49-F238E27FC236}">
                <a16:creationId xmlns:a16="http://schemas.microsoft.com/office/drawing/2014/main" id="{C560AD5E-173A-438B-BF70-C18752925703}"/>
              </a:ext>
            </a:extLst>
          </p:cNvPr>
          <p:cNvSpPr>
            <a:spLocks noGrp="1"/>
          </p:cNvSpPr>
          <p:nvPr>
            <p:ph type="ftr" sz="quarter" idx="11"/>
          </p:nvPr>
        </p:nvSpPr>
        <p:spPr/>
        <p:txBody>
          <a:bodyPr/>
          <a:lstStyle/>
          <a:p>
            <a:pPr defTabSz="1508760">
              <a:buClrTx/>
            </a:pPr>
            <a:endParaRPr lang="en-US" sz="2970" kern="1200">
              <a:ea typeface="+mn-ea"/>
              <a:cs typeface="+mn-cs"/>
            </a:endParaRPr>
          </a:p>
        </p:txBody>
      </p:sp>
      <p:sp>
        <p:nvSpPr>
          <p:cNvPr id="4" name="Slide Number Placeholder 3">
            <a:extLst>
              <a:ext uri="{FF2B5EF4-FFF2-40B4-BE49-F238E27FC236}">
                <a16:creationId xmlns:a16="http://schemas.microsoft.com/office/drawing/2014/main" id="{91B6BF0D-F976-41BE-B93D-4C7F6DF2D005}"/>
              </a:ext>
            </a:extLst>
          </p:cNvPr>
          <p:cNvSpPr>
            <a:spLocks noGrp="1"/>
          </p:cNvSpPr>
          <p:nvPr>
            <p:ph type="sldNum" sz="quarter" idx="12"/>
          </p:nvPr>
        </p:nvSpPr>
        <p:spPr/>
        <p:txBody>
          <a:bodyPr/>
          <a:lstStyle/>
          <a:p>
            <a:pPr defTabSz="1508760">
              <a:buClrTx/>
            </a:pPr>
            <a:fld id="{4CAAD22C-87C0-47C5-88F1-9ED0DBBD749C}" type="slidenum">
              <a:rPr lang="en-US" sz="2970" kern="1200" smtClean="0">
                <a:ea typeface="+mn-ea"/>
                <a:cs typeface="+mn-cs"/>
              </a:rPr>
              <a:pPr defTabSz="1508760">
                <a:buClrTx/>
              </a:pPr>
              <a:t>‹#›</a:t>
            </a:fld>
            <a:endParaRPr lang="en-US" sz="2970" kern="1200">
              <a:ea typeface="+mn-ea"/>
              <a:cs typeface="+mn-cs"/>
            </a:endParaRPr>
          </a:p>
        </p:txBody>
      </p:sp>
    </p:spTree>
    <p:extLst>
      <p:ext uri="{BB962C8B-B14F-4D97-AF65-F5344CB8AC3E}">
        <p14:creationId xmlns:p14="http://schemas.microsoft.com/office/powerpoint/2010/main" val="81050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endParaRPr lang="en-US" dirty="0"/>
          </a:p>
        </p:txBody>
      </p:sp>
      <p:sp>
        <p:nvSpPr>
          <p:cNvPr id="3" name="Subtitle 2"/>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2830237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11592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9"/>
        <p:cNvGrpSpPr/>
        <p:nvPr/>
      </p:nvGrpSpPr>
      <p:grpSpPr>
        <a:xfrm>
          <a:off x="0" y="0"/>
          <a:ext cx="0" cy="0"/>
          <a:chOff x="0" y="0"/>
          <a:chExt cx="0" cy="0"/>
        </a:xfrm>
      </p:grpSpPr>
      <p:sp>
        <p:nvSpPr>
          <p:cNvPr id="260" name="Google Shape;260;p72"/>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72"/>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2"/>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2553" y="2821069"/>
            <a:ext cx="17350740" cy="4707016"/>
          </a:xfrm>
        </p:spPr>
        <p:txBody>
          <a:bodyPr anchor="b"/>
          <a:lstStyle>
            <a:lvl1pPr>
              <a:defRPr sz="9900"/>
            </a:lvl1pPr>
          </a:lstStyle>
          <a:p>
            <a:r>
              <a:rPr lang="en-US"/>
              <a:t>Click to edit Master title style</a:t>
            </a:r>
            <a:endParaRPr lang="en-US" dirty="0"/>
          </a:p>
        </p:txBody>
      </p:sp>
      <p:sp>
        <p:nvSpPr>
          <p:cNvPr id="3" name="Text Placeholder 2"/>
          <p:cNvSpPr>
            <a:spLocks noGrp="1"/>
          </p:cNvSpPr>
          <p:nvPr>
            <p:ph type="body" idx="1"/>
          </p:nvPr>
        </p:nvSpPr>
        <p:spPr>
          <a:xfrm>
            <a:off x="1372553" y="7572615"/>
            <a:ext cx="17350740" cy="247530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908110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30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841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4028F-9E3D-48A3-9692-A4D7EB52C48E}" type="datetimeFigureOut">
              <a:rPr lang="en-SG" smtClean="0"/>
              <a:t>12/3/2024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847374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5650" y="602457"/>
            <a:ext cx="17350740" cy="2187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5651" y="2773919"/>
            <a:ext cx="8510349"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4" name="Content Placeholder 3"/>
          <p:cNvSpPr>
            <a:spLocks noGrp="1"/>
          </p:cNvSpPr>
          <p:nvPr>
            <p:ph sz="half" idx="2"/>
          </p:nvPr>
        </p:nvSpPr>
        <p:spPr>
          <a:xfrm>
            <a:off x="1385651" y="4133374"/>
            <a:ext cx="8510349"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84130" y="2773919"/>
            <a:ext cx="8552260"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6" name="Content Placeholder 5"/>
          <p:cNvSpPr>
            <a:spLocks noGrp="1"/>
          </p:cNvSpPr>
          <p:nvPr>
            <p:ph sz="quarter" idx="4"/>
          </p:nvPr>
        </p:nvSpPr>
        <p:spPr>
          <a:xfrm>
            <a:off x="10184130" y="4133374"/>
            <a:ext cx="8552260"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B4028F-9E3D-48A3-9692-A4D7EB52C48E}" type="datetimeFigureOut">
              <a:rPr lang="en-SG" smtClean="0"/>
              <a:t>12/3/2024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625728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4028F-9E3D-48A3-9692-A4D7EB52C48E}" type="datetimeFigureOut">
              <a:rPr lang="en-SG" smtClean="0"/>
              <a:t>12/3/2024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9313841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4028F-9E3D-48A3-9692-A4D7EB52C48E}" type="datetimeFigureOut">
              <a:rPr lang="en-SG" smtClean="0"/>
              <a:t>12/3/2024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2482376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Content Placeholder 2"/>
          <p:cNvSpPr>
            <a:spLocks noGrp="1"/>
          </p:cNvSpPr>
          <p:nvPr>
            <p:ph idx="1"/>
          </p:nvPr>
        </p:nvSpPr>
        <p:spPr>
          <a:xfrm>
            <a:off x="8552260" y="1629252"/>
            <a:ext cx="10184130" cy="8041481"/>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4BB4028F-9E3D-48A3-9692-A4D7EB52C48E}" type="datetimeFigureOut">
              <a:rPr lang="en-SG" smtClean="0"/>
              <a:t>12/3/2024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92450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52260" y="1629252"/>
            <a:ext cx="10184130" cy="8041481"/>
          </a:xfrm>
        </p:spPr>
        <p:txBody>
          <a:bodyPr anchor="t"/>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r>
              <a:rPr lang="en-US"/>
              <a:t>Click icon to add picture</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4BB4028F-9E3D-48A3-9692-A4D7EB52C48E}" type="datetimeFigureOut">
              <a:rPr lang="en-SG" smtClean="0"/>
              <a:t>12/3/2024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268337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631818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6085" y="602456"/>
            <a:ext cx="4337685" cy="95895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83030" y="602456"/>
            <a:ext cx="12761595" cy="95895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12/3/2024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4026635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593588" y="5345145"/>
            <a:ext cx="4217670" cy="3580924"/>
          </a:xfrm>
          <a:prstGeom prst="rect">
            <a:avLst/>
          </a:prstGeom>
          <a:noFill/>
          <a:ln>
            <a:noFill/>
          </a:ln>
        </p:spPr>
        <p:txBody>
          <a:bodyPr spcFirstLastPara="1" wrap="square" lIns="91425" tIns="45700" rIns="91425" bIns="45700" anchor="t" anchorCtr="0"/>
          <a:lstStyle>
            <a:lvl1pPr lvl="0" algn="l">
              <a:lnSpc>
                <a:spcPct val="75000"/>
              </a:lnSpc>
              <a:spcBef>
                <a:spcPts val="0"/>
              </a:spcBef>
              <a:spcAft>
                <a:spcPts val="0"/>
              </a:spcAft>
              <a:buSzPts val="3200"/>
              <a:buNone/>
              <a:defRPr sz="6600" b="1" i="0">
                <a:solidFill>
                  <a:schemeClr val="dk1"/>
                </a:solidFill>
                <a:latin typeface="Arial" panose="020B0604020202020204" pitchFamily="34" charset="0"/>
                <a:ea typeface="Arial" panose="020B0604020202020204" pitchFamily="34" charset="0"/>
                <a:cs typeface="Arial" panose="020B0604020202020204" pitchFamily="34" charset="0"/>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1935710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263"/>
        <p:cNvGrpSpPr/>
        <p:nvPr/>
      </p:nvGrpSpPr>
      <p:grpSpPr>
        <a:xfrm>
          <a:off x="0" y="0"/>
          <a:ext cx="0" cy="0"/>
          <a:chOff x="0" y="0"/>
          <a:chExt cx="0" cy="0"/>
        </a:xfrm>
      </p:grpSpPr>
      <p:pic>
        <p:nvPicPr>
          <p:cNvPr id="264" name="Google Shape;264;p29"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265" name="Google Shape;265;p29" descr="Image"/>
          <p:cNvPicPr preferRelativeResize="0"/>
          <p:nvPr/>
        </p:nvPicPr>
        <p:blipFill rotWithShape="1">
          <a:blip r:embed="rId3">
            <a:alphaModFix/>
          </a:blip>
          <a:srcRect/>
          <a:stretch/>
        </p:blipFill>
        <p:spPr>
          <a:xfrm>
            <a:off x="1" y="1159159"/>
            <a:ext cx="20113972" cy="10156544"/>
          </a:xfrm>
          <a:prstGeom prst="rect">
            <a:avLst/>
          </a:prstGeom>
          <a:noFill/>
          <a:ln>
            <a:noFill/>
          </a:ln>
        </p:spPr>
      </p:pic>
      <p:sp>
        <p:nvSpPr>
          <p:cNvPr id="266" name="Google Shape;266;p29"/>
          <p:cNvSpPr txBox="1">
            <a:spLocks noGrp="1"/>
          </p:cNvSpPr>
          <p:nvPr>
            <p:ph type="title"/>
          </p:nvPr>
        </p:nvSpPr>
        <p:spPr>
          <a:xfrm>
            <a:off x="963930" y="4917278"/>
            <a:ext cx="11357610" cy="913455"/>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594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29"/>
          <p:cNvSpPr txBox="1">
            <a:spLocks noGrp="1"/>
          </p:cNvSpPr>
          <p:nvPr>
            <p:ph type="body" idx="1"/>
          </p:nvPr>
        </p:nvSpPr>
        <p:spPr>
          <a:xfrm>
            <a:off x="963930" y="6537960"/>
            <a:ext cx="11357610" cy="558294"/>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Clr>
                <a:schemeClr val="lt1"/>
              </a:buClr>
              <a:buSzPts val="3628"/>
              <a:buFont typeface="Calibri"/>
              <a:buNone/>
              <a:defRPr sz="3630">
                <a:solidFill>
                  <a:schemeClr val="lt1"/>
                </a:solidFill>
                <a:latin typeface="Calibri"/>
                <a:ea typeface="Calibri"/>
                <a:cs typeface="Calibri"/>
                <a:sym typeface="Calibri"/>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pic>
        <p:nvPicPr>
          <p:cNvPr id="268" name="Google Shape;268;p29" descr="Microsoft logo white text version"/>
          <p:cNvPicPr preferRelativeResize="0"/>
          <p:nvPr/>
        </p:nvPicPr>
        <p:blipFill rotWithShape="1">
          <a:blip r:embed="rId4">
            <a:alphaModFix/>
          </a:blip>
          <a:srcRect/>
          <a:stretch/>
        </p:blipFill>
        <p:spPr>
          <a:xfrm>
            <a:off x="963931" y="966553"/>
            <a:ext cx="2254304" cy="482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410328" y="1014962"/>
            <a:ext cx="16277143" cy="808020"/>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3960" dirty="0"/>
              <a:t>Title Slide</a:t>
            </a:r>
          </a:p>
        </p:txBody>
      </p:sp>
    </p:spTree>
    <p:extLst>
      <p:ext uri="{BB962C8B-B14F-4D97-AF65-F5344CB8AC3E}">
        <p14:creationId xmlns:p14="http://schemas.microsoft.com/office/powerpoint/2010/main" val="208536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230235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372552" y="2821070"/>
            <a:ext cx="17350740" cy="47070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989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372552" y="7572619"/>
            <a:ext cx="17350740" cy="2475309"/>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rgbClr val="888888"/>
              </a:buClr>
              <a:buSzPts val="2400"/>
              <a:buNone/>
              <a:defRPr sz="3958">
                <a:solidFill>
                  <a:srgbClr val="888888"/>
                </a:solidFill>
              </a:defRPr>
            </a:lvl1pPr>
            <a:lvl2pPr marL="1507995" lvl="1" indent="-376998" algn="l">
              <a:lnSpc>
                <a:spcPct val="90000"/>
              </a:lnSpc>
              <a:spcBef>
                <a:spcPts val="823"/>
              </a:spcBef>
              <a:spcAft>
                <a:spcPts val="0"/>
              </a:spcAft>
              <a:buClr>
                <a:srgbClr val="888888"/>
              </a:buClr>
              <a:buSzPts val="2000"/>
              <a:buNone/>
              <a:defRPr sz="3299">
                <a:solidFill>
                  <a:srgbClr val="888888"/>
                </a:solidFill>
              </a:defRPr>
            </a:lvl2pPr>
            <a:lvl3pPr marL="2261994" lvl="2" indent="-376998" algn="l">
              <a:lnSpc>
                <a:spcPct val="90000"/>
              </a:lnSpc>
              <a:spcBef>
                <a:spcPts val="823"/>
              </a:spcBef>
              <a:spcAft>
                <a:spcPts val="0"/>
              </a:spcAft>
              <a:buClr>
                <a:srgbClr val="888888"/>
              </a:buClr>
              <a:buSzPts val="1800"/>
              <a:buNone/>
              <a:defRPr sz="2969">
                <a:solidFill>
                  <a:srgbClr val="888888"/>
                </a:solidFill>
              </a:defRPr>
            </a:lvl3pPr>
            <a:lvl4pPr marL="3015992" lvl="3" indent="-376998" algn="l">
              <a:lnSpc>
                <a:spcPct val="90000"/>
              </a:lnSpc>
              <a:spcBef>
                <a:spcPts val="823"/>
              </a:spcBef>
              <a:spcAft>
                <a:spcPts val="0"/>
              </a:spcAft>
              <a:buClr>
                <a:srgbClr val="888888"/>
              </a:buClr>
              <a:buSzPts val="1600"/>
              <a:buNone/>
              <a:defRPr sz="2639">
                <a:solidFill>
                  <a:srgbClr val="888888"/>
                </a:solidFill>
              </a:defRPr>
            </a:lvl4pPr>
            <a:lvl5pPr marL="3769990" lvl="4" indent="-376998" algn="l">
              <a:lnSpc>
                <a:spcPct val="90000"/>
              </a:lnSpc>
              <a:spcBef>
                <a:spcPts val="823"/>
              </a:spcBef>
              <a:spcAft>
                <a:spcPts val="0"/>
              </a:spcAft>
              <a:buClr>
                <a:srgbClr val="888888"/>
              </a:buClr>
              <a:buSzPts val="1600"/>
              <a:buNone/>
              <a:defRPr sz="2639">
                <a:solidFill>
                  <a:srgbClr val="888888"/>
                </a:solidFill>
              </a:defRPr>
            </a:lvl5pPr>
            <a:lvl6pPr marL="4523989" lvl="5" indent="-376998" algn="l">
              <a:lnSpc>
                <a:spcPct val="90000"/>
              </a:lnSpc>
              <a:spcBef>
                <a:spcPts val="823"/>
              </a:spcBef>
              <a:spcAft>
                <a:spcPts val="0"/>
              </a:spcAft>
              <a:buClr>
                <a:srgbClr val="888888"/>
              </a:buClr>
              <a:buSzPts val="1600"/>
              <a:buNone/>
              <a:defRPr sz="2639">
                <a:solidFill>
                  <a:srgbClr val="888888"/>
                </a:solidFill>
              </a:defRPr>
            </a:lvl6pPr>
            <a:lvl7pPr marL="5277988" lvl="6" indent="-376998" algn="l">
              <a:lnSpc>
                <a:spcPct val="90000"/>
              </a:lnSpc>
              <a:spcBef>
                <a:spcPts val="823"/>
              </a:spcBef>
              <a:spcAft>
                <a:spcPts val="0"/>
              </a:spcAft>
              <a:buClr>
                <a:srgbClr val="888888"/>
              </a:buClr>
              <a:buSzPts val="1600"/>
              <a:buNone/>
              <a:defRPr sz="2639">
                <a:solidFill>
                  <a:srgbClr val="888888"/>
                </a:solidFill>
              </a:defRPr>
            </a:lvl7pPr>
            <a:lvl8pPr marL="6031984" lvl="7" indent="-376998" algn="l">
              <a:lnSpc>
                <a:spcPct val="90000"/>
              </a:lnSpc>
              <a:spcBef>
                <a:spcPts val="823"/>
              </a:spcBef>
              <a:spcAft>
                <a:spcPts val="0"/>
              </a:spcAft>
              <a:buClr>
                <a:srgbClr val="888888"/>
              </a:buClr>
              <a:buSzPts val="1600"/>
              <a:buNone/>
              <a:defRPr sz="2639">
                <a:solidFill>
                  <a:srgbClr val="888888"/>
                </a:solidFill>
              </a:defRPr>
            </a:lvl8pPr>
            <a:lvl9pPr marL="6785982" lvl="8" indent="-376998" algn="l">
              <a:lnSpc>
                <a:spcPct val="90000"/>
              </a:lnSpc>
              <a:spcBef>
                <a:spcPts val="823"/>
              </a:spcBef>
              <a:spcAft>
                <a:spcPts val="0"/>
              </a:spcAft>
              <a:buClr>
                <a:srgbClr val="888888"/>
              </a:buClr>
              <a:buSzPts val="1600"/>
              <a:buNone/>
              <a:defRPr sz="2639">
                <a:solidFill>
                  <a:srgbClr val="888888"/>
                </a:solidFill>
              </a:defRPr>
            </a:lvl9pPr>
          </a:lstStyle>
          <a:p>
            <a:endParaRPr/>
          </a:p>
        </p:txBody>
      </p:sp>
      <p:sp>
        <p:nvSpPr>
          <p:cNvPr id="36" name="Google Shape;36;p5"/>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87367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26606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pic>
        <p:nvPicPr>
          <p:cNvPr id="229" name="Google Shape;229;p27"/>
          <p:cNvPicPr preferRelativeResize="0"/>
          <p:nvPr/>
        </p:nvPicPr>
        <p:blipFill rotWithShape="1">
          <a:blip r:embed="rId8">
            <a:alphaModFix/>
          </a:blip>
          <a:srcRect/>
          <a:stretch/>
        </p:blipFill>
        <p:spPr>
          <a:xfrm>
            <a:off x="3" y="3"/>
            <a:ext cx="20116799" cy="11311381"/>
          </a:xfrm>
          <a:prstGeom prst="rect">
            <a:avLst/>
          </a:prstGeom>
          <a:noFill/>
          <a:ln>
            <a:noFill/>
          </a:ln>
        </p:spPr>
      </p:pic>
      <p:sp>
        <p:nvSpPr>
          <p:cNvPr id="230" name="Google Shape;230;p27"/>
          <p:cNvSpPr txBox="1">
            <a:spLocks noGrp="1"/>
          </p:cNvSpPr>
          <p:nvPr>
            <p:ph type="title"/>
          </p:nvPr>
        </p:nvSpPr>
        <p:spPr>
          <a:xfrm>
            <a:off x="7515671" y="4581502"/>
            <a:ext cx="5085456" cy="12820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825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27"/>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chemeClr val="lt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32" name="Google Shape;232;p27"/>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3" name="Google Shape;233;p27"/>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4" name="Google Shape;234;p27"/>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0999CD50-5B86-E875-57A7-C45F211C66AC}"/>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
        <p:nvSpPr>
          <p:cNvPr id="3" name="TextBox 2">
            <a:extLst>
              <a:ext uri="{FF2B5EF4-FFF2-40B4-BE49-F238E27FC236}">
                <a16:creationId xmlns:a16="http://schemas.microsoft.com/office/drawing/2014/main" id="{CABD3862-4558-9684-9D57-5B6C248AC35D}"/>
              </a:ext>
            </a:extLst>
          </p:cNvPr>
          <p:cNvSpPr txBox="1"/>
          <p:nvPr userDrawn="1">
            <p:extLst>
              <p:ext uri="{1162E1C5-73C7-4A58-AE30-91384D911F3F}">
                <p184:classification xmlns:p184="http://schemas.microsoft.com/office/powerpoint/2018/4/main" val="hdr"/>
              </p:ext>
            </p:extLst>
          </p:nvPr>
        </p:nvSpPr>
        <p:spPr>
          <a:xfrm>
            <a:off x="1" y="3"/>
            <a:ext cx="1278255" cy="253916"/>
          </a:xfrm>
          <a:prstGeom prst="rect">
            <a:avLst/>
          </a:prstGeom>
        </p:spPr>
        <p:txBody>
          <a:bodyPr horzOverflow="overflow" lIns="0" tIns="0" rIns="0" bIns="0">
            <a:spAutoFit/>
          </a:bodyPr>
          <a:lstStyle/>
          <a:p>
            <a:pPr algn="l"/>
            <a:r>
              <a:rPr lang="en-SG" sz="1651">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4106286343"/>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038751" y="3556233"/>
            <a:ext cx="14981340" cy="684684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3038751" y="2061657"/>
            <a:ext cx="14981340" cy="95832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sp>
        <p:nvSpPr>
          <p:cNvPr id="3" name="TextBox 2">
            <a:extLst>
              <a:ext uri="{FF2B5EF4-FFF2-40B4-BE49-F238E27FC236}">
                <a16:creationId xmlns:a16="http://schemas.microsoft.com/office/drawing/2014/main" id="{4D89CA66-5137-4422-0A32-98A0CFD1D73F}"/>
              </a:ext>
            </a:extLst>
          </p:cNvPr>
          <p:cNvSpPr txBox="1"/>
          <p:nvPr userDrawn="1">
            <p:extLst>
              <p:ext uri="{1162E1C5-73C7-4A58-AE30-91384D911F3F}">
                <p184:classification xmlns:p184="http://schemas.microsoft.com/office/powerpoint/2018/4/main" val="hdr"/>
              </p:ext>
            </p:extLst>
          </p:nvPr>
        </p:nvSpPr>
        <p:spPr>
          <a:xfrm>
            <a:off x="0" y="1"/>
            <a:ext cx="1278255" cy="253916"/>
          </a:xfrm>
          <a:prstGeom prst="rect">
            <a:avLst/>
          </a:prstGeom>
        </p:spPr>
        <p:txBody>
          <a:bodyPr horzOverflow="overflow" lIns="0" tIns="0" rIns="0" bIns="0">
            <a:spAutoFit/>
          </a:bodyPr>
          <a:lstStyle/>
          <a:p>
            <a:pPr algn="l"/>
            <a:r>
              <a:rPr lang="en-SG" sz="165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2979292630"/>
      </p:ext>
    </p:extLst>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81"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01AA7-C606-44F1-A42D-0A20740ABE4C}"/>
              </a:ext>
            </a:extLst>
          </p:cNvPr>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DE3BC6-0C2D-4B4C-88DF-46A14C03F6E8}"/>
              </a:ext>
            </a:extLst>
          </p:cNvPr>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CE092-9CCB-4638-BFC7-F3A38FF40A76}"/>
              </a:ext>
            </a:extLst>
          </p:cNvPr>
          <p:cNvSpPr>
            <a:spLocks noGrp="1"/>
          </p:cNvSpPr>
          <p:nvPr>
            <p:ph type="dt" sz="half" idx="2"/>
          </p:nvPr>
        </p:nvSpPr>
        <p:spPr>
          <a:xfrm>
            <a:off x="1383030" y="10487978"/>
            <a:ext cx="4526280" cy="602456"/>
          </a:xfrm>
          <a:prstGeom prst="rect">
            <a:avLst/>
          </a:prstGeom>
        </p:spPr>
        <p:txBody>
          <a:bodyPr vert="horz" lIns="91440" tIns="45720" rIns="91440" bIns="45720" rtlCol="0" anchor="ctr"/>
          <a:lstStyle>
            <a:lvl1pPr algn="l">
              <a:defRPr sz="1980">
                <a:solidFill>
                  <a:schemeClr val="tx1">
                    <a:tint val="75000"/>
                  </a:schemeClr>
                </a:solidFill>
              </a:defRPr>
            </a:lvl1pPr>
          </a:lstStyle>
          <a:p>
            <a:fld id="{29EB572E-58DC-4C31-965E-043FE3196F13}" type="datetimeFigureOut">
              <a:rPr lang="en-US" smtClean="0"/>
              <a:t>3/12/2024</a:t>
            </a:fld>
            <a:endParaRPr lang="en-US"/>
          </a:p>
        </p:txBody>
      </p:sp>
      <p:sp>
        <p:nvSpPr>
          <p:cNvPr id="5" name="Footer Placeholder 4">
            <a:extLst>
              <a:ext uri="{FF2B5EF4-FFF2-40B4-BE49-F238E27FC236}">
                <a16:creationId xmlns:a16="http://schemas.microsoft.com/office/drawing/2014/main" id="{B528AAA4-7F5E-46A5-A31A-1315C4F05934}"/>
              </a:ext>
            </a:extLst>
          </p:cNvPr>
          <p:cNvSpPr>
            <a:spLocks noGrp="1"/>
          </p:cNvSpPr>
          <p:nvPr>
            <p:ph type="ftr" sz="quarter" idx="3"/>
          </p:nvPr>
        </p:nvSpPr>
        <p:spPr>
          <a:xfrm>
            <a:off x="6663690" y="10487978"/>
            <a:ext cx="6789420" cy="602456"/>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00349-525D-4A32-9BF5-92F65696FE04}"/>
              </a:ext>
            </a:extLst>
          </p:cNvPr>
          <p:cNvSpPr>
            <a:spLocks noGrp="1"/>
          </p:cNvSpPr>
          <p:nvPr>
            <p:ph type="sldNum" sz="quarter" idx="4"/>
          </p:nvPr>
        </p:nvSpPr>
        <p:spPr>
          <a:xfrm>
            <a:off x="14207490" y="10487978"/>
            <a:ext cx="4526280" cy="602456"/>
          </a:xfrm>
          <a:prstGeom prst="rect">
            <a:avLst/>
          </a:prstGeom>
        </p:spPr>
        <p:txBody>
          <a:bodyPr vert="horz" lIns="91440" tIns="45720" rIns="91440" bIns="45720" rtlCol="0" anchor="ctr"/>
          <a:lstStyle>
            <a:lvl1pPr algn="r">
              <a:defRPr sz="1980">
                <a:solidFill>
                  <a:schemeClr val="tx1">
                    <a:tint val="75000"/>
                  </a:schemeClr>
                </a:solidFill>
              </a:defRPr>
            </a:lvl1pPr>
          </a:lstStyle>
          <a:p>
            <a:fld id="{4CAAD22C-87C0-47C5-88F1-9ED0DBBD749C}" type="slidenum">
              <a:rPr lang="en-US" smtClean="0"/>
              <a:t>‹#›</a:t>
            </a:fld>
            <a:endParaRPr lang="en-US"/>
          </a:p>
        </p:txBody>
      </p:sp>
      <p:sp>
        <p:nvSpPr>
          <p:cNvPr id="8" name="TextBox 7">
            <a:extLst>
              <a:ext uri="{FF2B5EF4-FFF2-40B4-BE49-F238E27FC236}">
                <a16:creationId xmlns:a16="http://schemas.microsoft.com/office/drawing/2014/main" id="{C3ECE94D-09A6-7DB6-D1E7-57336F3E4C46}"/>
              </a:ext>
            </a:extLst>
          </p:cNvPr>
          <p:cNvSpPr txBox="1"/>
          <p:nvPr userDrawn="1">
            <p:extLst>
              <p:ext uri="{1162E1C5-73C7-4A58-AE30-91384D911F3F}">
                <p184:classification xmlns:p184="http://schemas.microsoft.com/office/powerpoint/2018/4/main" val="hdr"/>
              </p:ext>
            </p:extLst>
          </p:nvPr>
        </p:nvSpPr>
        <p:spPr>
          <a:xfrm>
            <a:off x="0" y="1"/>
            <a:ext cx="1278255" cy="253916"/>
          </a:xfrm>
          <a:prstGeom prst="rect">
            <a:avLst/>
          </a:prstGeom>
        </p:spPr>
        <p:txBody>
          <a:bodyPr horzOverflow="overflow" lIns="0" tIns="0" rIns="0" bIns="0">
            <a:spAutoFit/>
          </a:bodyPr>
          <a:lstStyle/>
          <a:p>
            <a:pPr algn="l"/>
            <a:r>
              <a:rPr lang="en-SG" sz="165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19292333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3038751" y="3556233"/>
            <a:ext cx="14981340" cy="684684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3038751" y="2061658"/>
            <a:ext cx="14981340" cy="958318"/>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
        <p:nvSpPr>
          <p:cNvPr id="3" name="TextBox 2">
            <a:extLst>
              <a:ext uri="{FF2B5EF4-FFF2-40B4-BE49-F238E27FC236}">
                <a16:creationId xmlns:a16="http://schemas.microsoft.com/office/drawing/2014/main" id="{D83E55E1-83EF-7A59-79D3-8B30A0B25446}"/>
              </a:ext>
            </a:extLst>
          </p:cNvPr>
          <p:cNvSpPr txBox="1"/>
          <p:nvPr userDrawn="1">
            <p:extLst>
              <p:ext uri="{1162E1C5-73C7-4A58-AE30-91384D911F3F}">
                <p184:classification xmlns:p184="http://schemas.microsoft.com/office/powerpoint/2018/4/main" val="hdr"/>
              </p:ext>
            </p:extLst>
          </p:nvPr>
        </p:nvSpPr>
        <p:spPr>
          <a:xfrm>
            <a:off x="0" y="1"/>
            <a:ext cx="1278255" cy="253916"/>
          </a:xfrm>
          <a:prstGeom prst="rect">
            <a:avLst/>
          </a:prstGeom>
        </p:spPr>
        <p:txBody>
          <a:bodyPr horzOverflow="overflow" lIns="0" tIns="0" rIns="0" bIns="0">
            <a:spAutoFit/>
          </a:bodyPr>
          <a:lstStyle/>
          <a:p>
            <a:pPr algn="l"/>
            <a:r>
              <a:rPr lang="en-SG" sz="1650">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1082872998"/>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3030" y="10487978"/>
            <a:ext cx="4526280" cy="602456"/>
          </a:xfrm>
          <a:prstGeom prst="rect">
            <a:avLst/>
          </a:prstGeom>
        </p:spPr>
        <p:txBody>
          <a:bodyPr vert="horz" lIns="91440" tIns="45720" rIns="91440" bIns="45720" rtlCol="0" anchor="ctr"/>
          <a:lstStyle>
            <a:lvl1pPr algn="l">
              <a:defRPr sz="1980">
                <a:solidFill>
                  <a:schemeClr val="tx1">
                    <a:tint val="75000"/>
                  </a:schemeClr>
                </a:solidFill>
              </a:defRPr>
            </a:lvl1pPr>
          </a:lstStyle>
          <a:p>
            <a:fld id="{C764DE79-268F-4C1A-8933-263129D2AF90}" type="datetimeFigureOut">
              <a:rPr lang="en-US" dirty="0"/>
              <a:t>3/12/2024</a:t>
            </a:fld>
            <a:endParaRPr lang="en-US" dirty="0"/>
          </a:p>
        </p:txBody>
      </p:sp>
      <p:sp>
        <p:nvSpPr>
          <p:cNvPr id="5" name="Footer Placeholder 4"/>
          <p:cNvSpPr>
            <a:spLocks noGrp="1"/>
          </p:cNvSpPr>
          <p:nvPr>
            <p:ph type="ftr" sz="quarter" idx="3"/>
          </p:nvPr>
        </p:nvSpPr>
        <p:spPr>
          <a:xfrm>
            <a:off x="6663690" y="10487978"/>
            <a:ext cx="6789420" cy="602456"/>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07490" y="10487978"/>
            <a:ext cx="4526280" cy="602456"/>
          </a:xfrm>
          <a:prstGeom prst="rect">
            <a:avLst/>
          </a:prstGeom>
        </p:spPr>
        <p:txBody>
          <a:bodyPr vert="horz" lIns="91440" tIns="45720" rIns="91440" bIns="45720" rtlCol="0" anchor="ctr"/>
          <a:lstStyle>
            <a:lvl1pPr algn="r">
              <a:defRPr sz="198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0797C78E-D9F5-208F-9DFD-66B4492546E0}"/>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351199976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Lst>
  <p:hf sldNum="0" hdr="0" ftr="0" dt="0"/>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6.xml"/><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46.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46.xml"/><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47.xml"/><Relationship Id="rId1" Type="http://schemas.openxmlformats.org/officeDocument/2006/relationships/video" Target="https://www.youtube.com/embed/mgooqyWMTxk?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9.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59.xml"/><Relationship Id="rId5" Type="http://schemas.openxmlformats.org/officeDocument/2006/relationships/image" Target="../media/image32.pn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59.xml"/><Relationship Id="rId5" Type="http://schemas.openxmlformats.org/officeDocument/2006/relationships/image" Target="../media/image30.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
          <p:cNvSpPr txBox="1">
            <a:spLocks noGrp="1"/>
          </p:cNvSpPr>
          <p:nvPr>
            <p:ph type="title"/>
          </p:nvPr>
        </p:nvSpPr>
        <p:spPr>
          <a:xfrm>
            <a:off x="1013784" y="2968554"/>
            <a:ext cx="11357610" cy="3570208"/>
          </a:xfrm>
          <a:prstGeom prst="rect">
            <a:avLst/>
          </a:prstGeom>
          <a:noFill/>
          <a:ln>
            <a:noFill/>
          </a:ln>
        </p:spPr>
        <p:txBody>
          <a:bodyPr spcFirstLastPara="1" wrap="square" lIns="0" tIns="0" rIns="0" bIns="0" anchor="b" anchorCtr="0">
            <a:spAutoFit/>
          </a:bodyPr>
          <a:lstStyle/>
          <a:p>
            <a:r>
              <a:rPr lang="en-GB" sz="8000" b="1" dirty="0">
                <a:effectLst>
                  <a:outerShdw blurRad="38100" dist="38100" dir="2700000" algn="tl">
                    <a:srgbClr val="000000">
                      <a:alpha val="43137"/>
                    </a:srgbClr>
                  </a:outerShdw>
                </a:effectLst>
              </a:rPr>
              <a:t>RPA Essential Training</a:t>
            </a:r>
            <a:br>
              <a:rPr lang="en-GB" sz="8000" b="1" dirty="0">
                <a:effectLst>
                  <a:outerShdw blurRad="38100" dist="38100" dir="2700000" algn="tl">
                    <a:srgbClr val="000000">
                      <a:alpha val="43137"/>
                    </a:srgbClr>
                  </a:outerShdw>
                </a:effectLst>
              </a:rPr>
            </a:br>
            <a:br>
              <a:rPr lang="en-GB" sz="8000" dirty="0"/>
            </a:br>
            <a:r>
              <a:rPr lang="en-GB" sz="3600" i="1" dirty="0"/>
              <a:t>Nanyang Polytechnic</a:t>
            </a:r>
            <a:br>
              <a:rPr lang="en-GB" sz="3600" i="1" dirty="0"/>
            </a:br>
            <a:r>
              <a:rPr lang="en-GB" sz="3600" i="1" dirty="0"/>
              <a:t>School of Information Technology</a:t>
            </a:r>
            <a:endParaRPr sz="4000" i="1" dirty="0"/>
          </a:p>
        </p:txBody>
      </p:sp>
      <p:pic>
        <p:nvPicPr>
          <p:cNvPr id="5" name="Picture 4">
            <a:extLst>
              <a:ext uri="{FF2B5EF4-FFF2-40B4-BE49-F238E27FC236}">
                <a16:creationId xmlns:a16="http://schemas.microsoft.com/office/drawing/2014/main" id="{B6149B69-5622-2B7F-846B-89A5E1AAB397}"/>
              </a:ext>
            </a:extLst>
          </p:cNvPr>
          <p:cNvPicPr>
            <a:picLocks noChangeAspect="1"/>
          </p:cNvPicPr>
          <p:nvPr/>
        </p:nvPicPr>
        <p:blipFill>
          <a:blip r:embed="rId3"/>
          <a:stretch>
            <a:fillRect/>
          </a:stretch>
        </p:blipFill>
        <p:spPr>
          <a:xfrm>
            <a:off x="566028" y="550119"/>
            <a:ext cx="2914650" cy="1304925"/>
          </a:xfrm>
          <a:prstGeom prst="rect">
            <a:avLst/>
          </a:prstGeom>
        </p:spPr>
      </p:pic>
      <p:pic>
        <p:nvPicPr>
          <p:cNvPr id="1026" name="Picture 2" descr="Uipath Logo PNG Vector (SVG) Free Download">
            <a:extLst>
              <a:ext uri="{FF2B5EF4-FFF2-40B4-BE49-F238E27FC236}">
                <a16:creationId xmlns:a16="http://schemas.microsoft.com/office/drawing/2014/main" id="{42EB8484-D2FD-9D56-78CD-BE287D983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882" y="716806"/>
            <a:ext cx="2857500" cy="97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a:xfrm>
            <a:off x="1383029" y="1393160"/>
            <a:ext cx="17631783" cy="1039429"/>
          </a:xfrm>
        </p:spPr>
        <p:txBody>
          <a:bodyPr>
            <a:normAutofit fontScale="90000"/>
          </a:bodyPr>
          <a:lstStyle/>
          <a:p>
            <a:r>
              <a:rPr lang="en-SG" dirty="0"/>
              <a:t>What are the options?</a:t>
            </a:r>
            <a:br>
              <a:rPr lang="en-SG" dirty="0"/>
            </a:br>
            <a:r>
              <a:rPr lang="en-SG" dirty="0"/>
              <a:t>Toy = “</a:t>
            </a:r>
            <a:r>
              <a:rPr lang="en-SG" dirty="0" err="1"/>
              <a:t>Pokemon</a:t>
            </a:r>
            <a:r>
              <a:rPr lang="en-SG" dirty="0"/>
              <a:t>”</a:t>
            </a:r>
            <a:br>
              <a:rPr lang="en-SG" dirty="0"/>
            </a:br>
            <a:r>
              <a:rPr lang="en-SG" dirty="0" err="1">
                <a:solidFill>
                  <a:schemeClr val="accent4">
                    <a:lumMod val="50000"/>
                  </a:schemeClr>
                </a:solidFill>
              </a:rPr>
              <a:t>ToyIsFun</a:t>
            </a:r>
            <a:r>
              <a:rPr lang="en-SG" dirty="0"/>
              <a:t> = True</a:t>
            </a:r>
            <a:br>
              <a:rPr lang="en-SG" dirty="0"/>
            </a:br>
            <a:r>
              <a:rPr lang="en-SG" dirty="0" err="1">
                <a:solidFill>
                  <a:schemeClr val="accent4">
                    <a:lumMod val="50000"/>
                  </a:schemeClr>
                </a:solidFill>
              </a:rPr>
              <a:t>ToyLooksCool</a:t>
            </a:r>
            <a:r>
              <a:rPr lang="en-SG" dirty="0"/>
              <a:t> = True</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706788" y="3523392"/>
            <a:ext cx="7084719" cy="6611685"/>
          </a:xfrm>
          <a:solidFill>
            <a:schemeClr val="accent1">
              <a:lumMod val="20000"/>
              <a:lumOff val="80000"/>
            </a:schemeClr>
          </a:solidFill>
          <a:ln>
            <a:solidFill>
              <a:schemeClr val="tx1"/>
            </a:solidFill>
          </a:ln>
        </p:spPr>
        <p:txBody>
          <a:bodyPr/>
          <a:lstStyle/>
          <a:p>
            <a:pPr marL="0" indent="0">
              <a:buNone/>
            </a:pPr>
            <a:r>
              <a:rPr lang="en-SG" sz="8910" dirty="0">
                <a:solidFill>
                  <a:srgbClr val="FF0000"/>
                </a:solidFill>
              </a:rPr>
              <a:t>IF</a:t>
            </a:r>
            <a:r>
              <a:rPr lang="en-SG" sz="5280" dirty="0"/>
              <a:t> </a:t>
            </a:r>
            <a:r>
              <a:rPr lang="en-SG" sz="5280" dirty="0">
                <a:solidFill>
                  <a:schemeClr val="accent4">
                    <a:lumMod val="50000"/>
                  </a:schemeClr>
                </a:solidFill>
              </a:rPr>
              <a:t>(</a:t>
            </a:r>
            <a:r>
              <a:rPr lang="en-SG" sz="5280" dirty="0" err="1">
                <a:solidFill>
                  <a:schemeClr val="accent4">
                    <a:lumMod val="50000"/>
                  </a:schemeClr>
                </a:solidFill>
              </a:rPr>
              <a:t>ToyIsFun</a:t>
            </a:r>
            <a:r>
              <a:rPr lang="en-SG" sz="5280" dirty="0">
                <a:solidFill>
                  <a:schemeClr val="accent4">
                    <a:lumMod val="50000"/>
                  </a:schemeClr>
                </a:solidFill>
              </a:rPr>
              <a:t> == True):</a:t>
            </a:r>
          </a:p>
          <a:p>
            <a:endParaRPr lang="en-SG" sz="3300"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5537977" y="3556547"/>
            <a:ext cx="4230869" cy="550783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dirty="0">
                <a:solidFill>
                  <a:srgbClr val="FF0000"/>
                </a:solidFill>
                <a:latin typeface="Calibri" panose="020F0502020204030204"/>
              </a:rPr>
              <a:t>ELSE</a:t>
            </a:r>
            <a:endParaRPr lang="en-SG" sz="6600" dirty="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sp>
        <p:nvSpPr>
          <p:cNvPr id="7" name="TextBox 6">
            <a:extLst>
              <a:ext uri="{FF2B5EF4-FFF2-40B4-BE49-F238E27FC236}">
                <a16:creationId xmlns:a16="http://schemas.microsoft.com/office/drawing/2014/main" id="{45DF64E8-C86F-4935-BFAC-6406E6F4AC0C}"/>
              </a:ext>
            </a:extLst>
          </p:cNvPr>
          <p:cNvSpPr txBox="1"/>
          <p:nvPr/>
        </p:nvSpPr>
        <p:spPr>
          <a:xfrm>
            <a:off x="1383029" y="8131885"/>
            <a:ext cx="5630052" cy="701731"/>
          </a:xfrm>
          <a:prstGeom prst="rect">
            <a:avLst/>
          </a:prstGeom>
          <a:noFill/>
        </p:spPr>
        <p:txBody>
          <a:bodyPr wrap="square" rtlCol="0">
            <a:spAutoFit/>
          </a:bodyPr>
          <a:lstStyle/>
          <a:p>
            <a:pPr defTabSz="1508760">
              <a:buClrTx/>
              <a:defRPr/>
            </a:pPr>
            <a:r>
              <a:rPr lang="en-SG" sz="3960" kern="1200" dirty="0">
                <a:solidFill>
                  <a:srgbClr val="FF0000"/>
                </a:solidFill>
                <a:latin typeface="Calibri" panose="020F0502020204030204"/>
                <a:ea typeface="+mn-ea"/>
                <a:cs typeface="+mn-cs"/>
              </a:rPr>
              <a:t>Print(“I want Fun” + Toy)</a:t>
            </a:r>
          </a:p>
        </p:txBody>
      </p:sp>
      <p:sp>
        <p:nvSpPr>
          <p:cNvPr id="8" name="TextBox 7">
            <a:extLst>
              <a:ext uri="{FF2B5EF4-FFF2-40B4-BE49-F238E27FC236}">
                <a16:creationId xmlns:a16="http://schemas.microsoft.com/office/drawing/2014/main" id="{D1746ADA-53D9-43C7-882F-3C5D5B6C453B}"/>
              </a:ext>
            </a:extLst>
          </p:cNvPr>
          <p:cNvSpPr txBox="1"/>
          <p:nvPr/>
        </p:nvSpPr>
        <p:spPr>
          <a:xfrm>
            <a:off x="15742643" y="7990649"/>
            <a:ext cx="4108779" cy="1107996"/>
          </a:xfrm>
          <a:prstGeom prst="rect">
            <a:avLst/>
          </a:prstGeom>
          <a:noFill/>
        </p:spPr>
        <p:txBody>
          <a:bodyPr wrap="square" rtlCol="0">
            <a:spAutoFit/>
          </a:bodyPr>
          <a:lstStyle/>
          <a:p>
            <a:pPr defTabSz="1508760">
              <a:buClrTx/>
              <a:defRPr/>
            </a:pPr>
            <a:r>
              <a:rPr lang="en-SG" sz="3300" kern="1200" dirty="0">
                <a:solidFill>
                  <a:srgbClr val="FF0000"/>
                </a:solidFill>
                <a:latin typeface="Calibri" panose="020F0502020204030204"/>
                <a:ea typeface="+mn-ea"/>
                <a:cs typeface="+mn-cs"/>
              </a:rPr>
              <a:t>Print(“I don’t want…” + Toy)</a:t>
            </a:r>
          </a:p>
        </p:txBody>
      </p:sp>
      <p:sp>
        <p:nvSpPr>
          <p:cNvPr id="9" name="Content Placeholder 2">
            <a:extLst>
              <a:ext uri="{FF2B5EF4-FFF2-40B4-BE49-F238E27FC236}">
                <a16:creationId xmlns:a16="http://schemas.microsoft.com/office/drawing/2014/main" id="{A3C35F9C-3AE3-453A-B071-208C64A42281}"/>
              </a:ext>
            </a:extLst>
          </p:cNvPr>
          <p:cNvSpPr txBox="1">
            <a:spLocks/>
          </p:cNvSpPr>
          <p:nvPr/>
        </p:nvSpPr>
        <p:spPr>
          <a:xfrm>
            <a:off x="8102881" y="3465904"/>
            <a:ext cx="7084721" cy="661168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7920" dirty="0">
                <a:solidFill>
                  <a:srgbClr val="FF0000"/>
                </a:solidFill>
                <a:latin typeface="Calibri" panose="020F0502020204030204"/>
              </a:rPr>
              <a:t>ELIF </a:t>
            </a:r>
            <a:r>
              <a:rPr lang="en-SG" sz="3600" dirty="0">
                <a:solidFill>
                  <a:schemeClr val="accent4">
                    <a:lumMod val="50000"/>
                  </a:schemeClr>
                </a:solidFill>
              </a:rPr>
              <a:t>(</a:t>
            </a:r>
            <a:r>
              <a:rPr lang="en-SG" sz="3600" dirty="0" err="1">
                <a:solidFill>
                  <a:schemeClr val="accent4">
                    <a:lumMod val="50000"/>
                  </a:schemeClr>
                </a:solidFill>
              </a:rPr>
              <a:t>ToyLooksCool</a:t>
            </a:r>
            <a:r>
              <a:rPr lang="en-SG" sz="3600" dirty="0">
                <a:solidFill>
                  <a:schemeClr val="accent4">
                    <a:lumMod val="50000"/>
                  </a:schemeClr>
                </a:solidFill>
              </a:rPr>
              <a:t> == True):</a:t>
            </a:r>
            <a:endParaRPr lang="en-SG" sz="3300" dirty="0">
              <a:solidFill>
                <a:srgbClr val="FF0000"/>
              </a:solidFill>
              <a:latin typeface="Calibri" panose="020F0502020204030204"/>
            </a:endParaRPr>
          </a:p>
        </p:txBody>
      </p:sp>
      <p:sp>
        <p:nvSpPr>
          <p:cNvPr id="11" name="TextBox 10">
            <a:extLst>
              <a:ext uri="{FF2B5EF4-FFF2-40B4-BE49-F238E27FC236}">
                <a16:creationId xmlns:a16="http://schemas.microsoft.com/office/drawing/2014/main" id="{A8D90813-0422-4E6C-A96F-AC2BF3E5611D}"/>
              </a:ext>
            </a:extLst>
          </p:cNvPr>
          <p:cNvSpPr txBox="1"/>
          <p:nvPr/>
        </p:nvSpPr>
        <p:spPr>
          <a:xfrm>
            <a:off x="8166515" y="8301332"/>
            <a:ext cx="6981270" cy="701731"/>
          </a:xfrm>
          <a:prstGeom prst="rect">
            <a:avLst/>
          </a:prstGeom>
          <a:noFill/>
        </p:spPr>
        <p:txBody>
          <a:bodyPr wrap="none" rtlCol="0">
            <a:spAutoFit/>
          </a:bodyPr>
          <a:lstStyle/>
          <a:p>
            <a:pPr defTabSz="1508760">
              <a:buClrTx/>
              <a:defRPr/>
            </a:pPr>
            <a:r>
              <a:rPr lang="en-SG" sz="3960" kern="1200" dirty="0">
                <a:solidFill>
                  <a:srgbClr val="FF0000"/>
                </a:solidFill>
                <a:latin typeface="Calibri" panose="020F0502020204030204"/>
                <a:ea typeface="+mn-ea"/>
                <a:cs typeface="+mn-cs"/>
              </a:rPr>
              <a:t>Print(“I want cool looking” + Toy)</a:t>
            </a:r>
          </a:p>
        </p:txBody>
      </p:sp>
      <p:sp>
        <p:nvSpPr>
          <p:cNvPr id="4" name="Callout: Line 3">
            <a:extLst>
              <a:ext uri="{FF2B5EF4-FFF2-40B4-BE49-F238E27FC236}">
                <a16:creationId xmlns:a16="http://schemas.microsoft.com/office/drawing/2014/main" id="{8F8C456A-1099-499A-BF54-2022AA9CD156}"/>
              </a:ext>
            </a:extLst>
          </p:cNvPr>
          <p:cNvSpPr/>
          <p:nvPr/>
        </p:nvSpPr>
        <p:spPr>
          <a:xfrm>
            <a:off x="13207117" y="1202635"/>
            <a:ext cx="2842592" cy="1420812"/>
          </a:xfrm>
          <a:prstGeom prst="borderCallout1">
            <a:avLst>
              <a:gd name="adj1" fmla="val 44913"/>
              <a:gd name="adj2" fmla="val 3975"/>
              <a:gd name="adj3" fmla="val 138663"/>
              <a:gd name="adj4" fmla="val -107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r>
              <a:rPr lang="en-SG" sz="5940" kern="1200" dirty="0">
                <a:solidFill>
                  <a:prstClr val="white"/>
                </a:solidFill>
                <a:latin typeface="Calibri" panose="020F0502020204030204"/>
              </a:rPr>
              <a:t>ELSE IF</a:t>
            </a:r>
          </a:p>
        </p:txBody>
      </p:sp>
      <p:pic>
        <p:nvPicPr>
          <p:cNvPr id="6" name="Picture 5">
            <a:extLst>
              <a:ext uri="{FF2B5EF4-FFF2-40B4-BE49-F238E27FC236}">
                <a16:creationId xmlns:a16="http://schemas.microsoft.com/office/drawing/2014/main" id="{84B6E0EB-EC92-3CA2-868E-068065D83CB0}"/>
              </a:ext>
            </a:extLst>
          </p:cNvPr>
          <p:cNvPicPr>
            <a:picLocks noChangeAspect="1"/>
          </p:cNvPicPr>
          <p:nvPr/>
        </p:nvPicPr>
        <p:blipFill rotWithShape="1">
          <a:blip r:embed="rId2"/>
          <a:srcRect r="46716"/>
          <a:stretch/>
        </p:blipFill>
        <p:spPr>
          <a:xfrm>
            <a:off x="16049709" y="5001904"/>
            <a:ext cx="2380310" cy="2933700"/>
          </a:xfrm>
          <a:prstGeom prst="rect">
            <a:avLst/>
          </a:prstGeom>
        </p:spPr>
      </p:pic>
      <p:pic>
        <p:nvPicPr>
          <p:cNvPr id="12" name="Picture 11">
            <a:extLst>
              <a:ext uri="{FF2B5EF4-FFF2-40B4-BE49-F238E27FC236}">
                <a16:creationId xmlns:a16="http://schemas.microsoft.com/office/drawing/2014/main" id="{8365B41A-4693-800A-EFB1-E06141DD4558}"/>
              </a:ext>
            </a:extLst>
          </p:cNvPr>
          <p:cNvPicPr>
            <a:picLocks noChangeAspect="1"/>
          </p:cNvPicPr>
          <p:nvPr/>
        </p:nvPicPr>
        <p:blipFill rotWithShape="1">
          <a:blip r:embed="rId2"/>
          <a:srcRect l="54773"/>
          <a:stretch/>
        </p:blipFill>
        <p:spPr>
          <a:xfrm>
            <a:off x="2908811" y="5175387"/>
            <a:ext cx="2020387" cy="2933700"/>
          </a:xfrm>
          <a:prstGeom prst="rect">
            <a:avLst/>
          </a:prstGeom>
        </p:spPr>
      </p:pic>
      <p:pic>
        <p:nvPicPr>
          <p:cNvPr id="13" name="Picture 12">
            <a:extLst>
              <a:ext uri="{FF2B5EF4-FFF2-40B4-BE49-F238E27FC236}">
                <a16:creationId xmlns:a16="http://schemas.microsoft.com/office/drawing/2014/main" id="{0156972B-941B-5D28-C84F-23FEA3B4E050}"/>
              </a:ext>
            </a:extLst>
          </p:cNvPr>
          <p:cNvPicPr>
            <a:picLocks noChangeAspect="1"/>
          </p:cNvPicPr>
          <p:nvPr/>
        </p:nvPicPr>
        <p:blipFill rotWithShape="1">
          <a:blip r:embed="rId2"/>
          <a:srcRect l="54773"/>
          <a:stretch/>
        </p:blipFill>
        <p:spPr>
          <a:xfrm>
            <a:off x="9993530" y="5056949"/>
            <a:ext cx="2020387" cy="2933700"/>
          </a:xfrm>
          <a:prstGeom prst="rect">
            <a:avLst/>
          </a:prstGeom>
        </p:spPr>
      </p:pic>
    </p:spTree>
    <p:extLst>
      <p:ext uri="{BB962C8B-B14F-4D97-AF65-F5344CB8AC3E}">
        <p14:creationId xmlns:p14="http://schemas.microsoft.com/office/powerpoint/2010/main" val="38406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a:xfrm>
            <a:off x="1383029" y="1642544"/>
            <a:ext cx="17631783" cy="1039429"/>
          </a:xfrm>
        </p:spPr>
        <p:txBody>
          <a:bodyPr>
            <a:normAutofit fontScale="90000"/>
          </a:bodyPr>
          <a:lstStyle/>
          <a:p>
            <a:r>
              <a:rPr lang="en-SG" dirty="0"/>
              <a:t>What are the options?</a:t>
            </a:r>
            <a:br>
              <a:rPr lang="en-SG" dirty="0"/>
            </a:br>
            <a:r>
              <a:rPr lang="en-SG" dirty="0"/>
              <a:t>Toy = “</a:t>
            </a:r>
            <a:r>
              <a:rPr lang="en-SG" dirty="0" err="1"/>
              <a:t>Pokemon</a:t>
            </a:r>
            <a:r>
              <a:rPr lang="en-SG" dirty="0"/>
              <a:t>”</a:t>
            </a:r>
            <a:br>
              <a:rPr lang="en-SG" dirty="0"/>
            </a:br>
            <a:r>
              <a:rPr lang="en-SG" dirty="0" err="1">
                <a:solidFill>
                  <a:schemeClr val="accent4">
                    <a:lumMod val="50000"/>
                  </a:schemeClr>
                </a:solidFill>
              </a:rPr>
              <a:t>ToyIsFun</a:t>
            </a:r>
            <a:r>
              <a:rPr lang="en-SG" dirty="0"/>
              <a:t> = True</a:t>
            </a:r>
            <a:br>
              <a:rPr lang="en-SG" dirty="0"/>
            </a:br>
            <a:r>
              <a:rPr lang="en-SG" dirty="0" err="1">
                <a:solidFill>
                  <a:schemeClr val="accent4">
                    <a:lumMod val="50000"/>
                  </a:schemeClr>
                </a:solidFill>
              </a:rPr>
              <a:t>ToyLooksCool</a:t>
            </a:r>
            <a:r>
              <a:rPr lang="en-SG" dirty="0"/>
              <a:t> = True</a:t>
            </a:r>
            <a:br>
              <a:rPr lang="en-SG" dirty="0"/>
            </a:br>
            <a:r>
              <a:rPr lang="en-SG" dirty="0" err="1">
                <a:solidFill>
                  <a:schemeClr val="accent4">
                    <a:lumMod val="50000"/>
                  </a:schemeClr>
                </a:solidFill>
              </a:rPr>
              <a:t>ToyPrice</a:t>
            </a:r>
            <a:r>
              <a:rPr lang="en-SG" dirty="0"/>
              <a:t> = $10</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706788" y="4562486"/>
            <a:ext cx="7084719" cy="6611685"/>
          </a:xfrm>
          <a:solidFill>
            <a:schemeClr val="accent1">
              <a:lumMod val="20000"/>
              <a:lumOff val="80000"/>
            </a:schemeClr>
          </a:solidFill>
          <a:ln>
            <a:solidFill>
              <a:schemeClr val="tx1"/>
            </a:solidFill>
          </a:ln>
        </p:spPr>
        <p:txBody>
          <a:bodyPr/>
          <a:lstStyle/>
          <a:p>
            <a:pPr marL="0" indent="0">
              <a:buNone/>
            </a:pPr>
            <a:r>
              <a:rPr lang="en-SG" sz="8910" dirty="0">
                <a:solidFill>
                  <a:srgbClr val="FF0000"/>
                </a:solidFill>
              </a:rPr>
              <a:t>IF</a:t>
            </a:r>
            <a:r>
              <a:rPr lang="en-SG" sz="5280" dirty="0"/>
              <a:t> </a:t>
            </a:r>
            <a:r>
              <a:rPr lang="en-SG" sz="5280" dirty="0">
                <a:solidFill>
                  <a:schemeClr val="accent4">
                    <a:lumMod val="50000"/>
                  </a:schemeClr>
                </a:solidFill>
              </a:rPr>
              <a:t>(</a:t>
            </a:r>
            <a:r>
              <a:rPr lang="en-SG" sz="5280" dirty="0" err="1">
                <a:solidFill>
                  <a:schemeClr val="accent4">
                    <a:lumMod val="50000"/>
                  </a:schemeClr>
                </a:solidFill>
              </a:rPr>
              <a:t>ToyIsFun</a:t>
            </a:r>
            <a:r>
              <a:rPr lang="en-SG" sz="5280" dirty="0">
                <a:solidFill>
                  <a:schemeClr val="accent4">
                    <a:lumMod val="50000"/>
                  </a:schemeClr>
                </a:solidFill>
              </a:rPr>
              <a:t> &amp; </a:t>
            </a:r>
            <a:r>
              <a:rPr lang="en-SG" sz="5280" dirty="0" err="1">
                <a:solidFill>
                  <a:schemeClr val="accent4">
                    <a:lumMod val="50000"/>
                  </a:schemeClr>
                </a:solidFill>
              </a:rPr>
              <a:t>ToyLooksCool</a:t>
            </a:r>
            <a:r>
              <a:rPr lang="en-SG" sz="5280" dirty="0">
                <a:solidFill>
                  <a:schemeClr val="accent4">
                    <a:lumMod val="50000"/>
                  </a:schemeClr>
                </a:solidFill>
              </a:rPr>
              <a:t>== True):</a:t>
            </a:r>
          </a:p>
          <a:p>
            <a:endParaRPr lang="en-SG" sz="3300"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5537977" y="4595641"/>
            <a:ext cx="4230869" cy="550783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dirty="0">
                <a:solidFill>
                  <a:srgbClr val="FF0000"/>
                </a:solidFill>
                <a:latin typeface="Calibri" panose="020F0502020204030204"/>
              </a:rPr>
              <a:t>ELSE</a:t>
            </a:r>
            <a:endParaRPr lang="en-SG" sz="6600" dirty="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sp>
        <p:nvSpPr>
          <p:cNvPr id="7" name="TextBox 6">
            <a:extLst>
              <a:ext uri="{FF2B5EF4-FFF2-40B4-BE49-F238E27FC236}">
                <a16:creationId xmlns:a16="http://schemas.microsoft.com/office/drawing/2014/main" id="{45DF64E8-C86F-4935-BFAC-6406E6F4AC0C}"/>
              </a:ext>
            </a:extLst>
          </p:cNvPr>
          <p:cNvSpPr txBox="1"/>
          <p:nvPr/>
        </p:nvSpPr>
        <p:spPr>
          <a:xfrm>
            <a:off x="706788" y="10172575"/>
            <a:ext cx="6841052" cy="701731"/>
          </a:xfrm>
          <a:prstGeom prst="rect">
            <a:avLst/>
          </a:prstGeom>
          <a:noFill/>
        </p:spPr>
        <p:txBody>
          <a:bodyPr wrap="square" rtlCol="0">
            <a:spAutoFit/>
          </a:bodyPr>
          <a:lstStyle/>
          <a:p>
            <a:pPr defTabSz="1508760">
              <a:buClrTx/>
              <a:defRPr/>
            </a:pPr>
            <a:r>
              <a:rPr lang="en-SG" sz="3960" kern="1200" dirty="0">
                <a:solidFill>
                  <a:srgbClr val="FF0000"/>
                </a:solidFill>
                <a:latin typeface="Calibri" panose="020F0502020204030204"/>
                <a:ea typeface="+mn-ea"/>
                <a:cs typeface="+mn-cs"/>
              </a:rPr>
              <a:t>Print(“I want Fun &amp; cool” + Toy)</a:t>
            </a:r>
          </a:p>
        </p:txBody>
      </p:sp>
      <p:sp>
        <p:nvSpPr>
          <p:cNvPr id="8" name="TextBox 7">
            <a:extLst>
              <a:ext uri="{FF2B5EF4-FFF2-40B4-BE49-F238E27FC236}">
                <a16:creationId xmlns:a16="http://schemas.microsoft.com/office/drawing/2014/main" id="{D1746ADA-53D9-43C7-882F-3C5D5B6C453B}"/>
              </a:ext>
            </a:extLst>
          </p:cNvPr>
          <p:cNvSpPr txBox="1"/>
          <p:nvPr/>
        </p:nvSpPr>
        <p:spPr>
          <a:xfrm>
            <a:off x="15742643" y="9029743"/>
            <a:ext cx="4108779" cy="1107996"/>
          </a:xfrm>
          <a:prstGeom prst="rect">
            <a:avLst/>
          </a:prstGeom>
          <a:noFill/>
        </p:spPr>
        <p:txBody>
          <a:bodyPr wrap="square" rtlCol="0">
            <a:spAutoFit/>
          </a:bodyPr>
          <a:lstStyle/>
          <a:p>
            <a:pPr defTabSz="1508760">
              <a:buClrTx/>
              <a:defRPr/>
            </a:pPr>
            <a:r>
              <a:rPr lang="en-SG" sz="3300" kern="1200" dirty="0">
                <a:solidFill>
                  <a:srgbClr val="FF0000"/>
                </a:solidFill>
                <a:latin typeface="Calibri" panose="020F0502020204030204"/>
                <a:ea typeface="+mn-ea"/>
                <a:cs typeface="+mn-cs"/>
              </a:rPr>
              <a:t>Print(“I don’t want…” + Toy)</a:t>
            </a:r>
          </a:p>
        </p:txBody>
      </p:sp>
      <p:sp>
        <p:nvSpPr>
          <p:cNvPr id="9" name="Content Placeholder 2">
            <a:extLst>
              <a:ext uri="{FF2B5EF4-FFF2-40B4-BE49-F238E27FC236}">
                <a16:creationId xmlns:a16="http://schemas.microsoft.com/office/drawing/2014/main" id="{A3C35F9C-3AE3-453A-B071-208C64A42281}"/>
              </a:ext>
            </a:extLst>
          </p:cNvPr>
          <p:cNvSpPr txBox="1">
            <a:spLocks/>
          </p:cNvSpPr>
          <p:nvPr/>
        </p:nvSpPr>
        <p:spPr>
          <a:xfrm>
            <a:off x="8102881" y="4504998"/>
            <a:ext cx="7084721" cy="661168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7920" dirty="0">
                <a:solidFill>
                  <a:srgbClr val="FF0000"/>
                </a:solidFill>
                <a:latin typeface="Calibri" panose="020F0502020204030204"/>
              </a:rPr>
              <a:t>ELIF </a:t>
            </a:r>
            <a:r>
              <a:rPr lang="en-SG" sz="3600" dirty="0">
                <a:solidFill>
                  <a:schemeClr val="accent4">
                    <a:lumMod val="50000"/>
                  </a:schemeClr>
                </a:solidFill>
              </a:rPr>
              <a:t>(</a:t>
            </a:r>
            <a:r>
              <a:rPr lang="en-SG" sz="3600" dirty="0" err="1">
                <a:solidFill>
                  <a:schemeClr val="accent4">
                    <a:lumMod val="50000"/>
                  </a:schemeClr>
                </a:solidFill>
              </a:rPr>
              <a:t>ToyPrice</a:t>
            </a:r>
            <a:r>
              <a:rPr lang="en-SG" sz="3600" dirty="0">
                <a:solidFill>
                  <a:schemeClr val="accent4">
                    <a:lumMod val="50000"/>
                  </a:schemeClr>
                </a:solidFill>
              </a:rPr>
              <a:t> &lt; 10):</a:t>
            </a:r>
            <a:endParaRPr lang="en-SG" sz="3300" dirty="0">
              <a:solidFill>
                <a:srgbClr val="FF0000"/>
              </a:solidFill>
              <a:latin typeface="Calibri" panose="020F0502020204030204"/>
            </a:endParaRPr>
          </a:p>
        </p:txBody>
      </p:sp>
      <p:sp>
        <p:nvSpPr>
          <p:cNvPr id="11" name="TextBox 10">
            <a:extLst>
              <a:ext uri="{FF2B5EF4-FFF2-40B4-BE49-F238E27FC236}">
                <a16:creationId xmlns:a16="http://schemas.microsoft.com/office/drawing/2014/main" id="{A8D90813-0422-4E6C-A96F-AC2BF3E5611D}"/>
              </a:ext>
            </a:extLst>
          </p:cNvPr>
          <p:cNvSpPr txBox="1"/>
          <p:nvPr/>
        </p:nvSpPr>
        <p:spPr>
          <a:xfrm>
            <a:off x="8166515" y="9340426"/>
            <a:ext cx="6443103" cy="1311128"/>
          </a:xfrm>
          <a:prstGeom prst="rect">
            <a:avLst/>
          </a:prstGeom>
          <a:noFill/>
        </p:spPr>
        <p:txBody>
          <a:bodyPr wrap="square" rtlCol="0">
            <a:spAutoFit/>
          </a:bodyPr>
          <a:lstStyle/>
          <a:p>
            <a:pPr defTabSz="1508760">
              <a:buClrTx/>
              <a:defRPr/>
            </a:pPr>
            <a:r>
              <a:rPr lang="en-SG" sz="3960" kern="1200" dirty="0">
                <a:solidFill>
                  <a:srgbClr val="FF0000"/>
                </a:solidFill>
                <a:latin typeface="Calibri" panose="020F0502020204030204"/>
                <a:ea typeface="+mn-ea"/>
                <a:cs typeface="+mn-cs"/>
              </a:rPr>
              <a:t>Print(“I want fun &amp; cool” + Toy + “that mum can afford”)</a:t>
            </a:r>
          </a:p>
        </p:txBody>
      </p:sp>
      <p:sp>
        <p:nvSpPr>
          <p:cNvPr id="4" name="Callout: Line 3">
            <a:extLst>
              <a:ext uri="{FF2B5EF4-FFF2-40B4-BE49-F238E27FC236}">
                <a16:creationId xmlns:a16="http://schemas.microsoft.com/office/drawing/2014/main" id="{8F8C456A-1099-499A-BF54-2022AA9CD156}"/>
              </a:ext>
            </a:extLst>
          </p:cNvPr>
          <p:cNvSpPr/>
          <p:nvPr/>
        </p:nvSpPr>
        <p:spPr>
          <a:xfrm>
            <a:off x="13207117" y="1202635"/>
            <a:ext cx="2842592" cy="1420812"/>
          </a:xfrm>
          <a:prstGeom prst="borderCallout1">
            <a:avLst>
              <a:gd name="adj1" fmla="val 44913"/>
              <a:gd name="adj2" fmla="val 3975"/>
              <a:gd name="adj3" fmla="val 138663"/>
              <a:gd name="adj4" fmla="val -107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r>
              <a:rPr lang="en-SG" sz="5940" kern="1200" dirty="0">
                <a:solidFill>
                  <a:prstClr val="white"/>
                </a:solidFill>
                <a:latin typeface="Calibri" panose="020F0502020204030204"/>
              </a:rPr>
              <a:t>ELSE IF</a:t>
            </a:r>
          </a:p>
        </p:txBody>
      </p:sp>
      <p:pic>
        <p:nvPicPr>
          <p:cNvPr id="6" name="Picture 5">
            <a:extLst>
              <a:ext uri="{FF2B5EF4-FFF2-40B4-BE49-F238E27FC236}">
                <a16:creationId xmlns:a16="http://schemas.microsoft.com/office/drawing/2014/main" id="{84B6E0EB-EC92-3CA2-868E-068065D83CB0}"/>
              </a:ext>
            </a:extLst>
          </p:cNvPr>
          <p:cNvPicPr>
            <a:picLocks noChangeAspect="1"/>
          </p:cNvPicPr>
          <p:nvPr/>
        </p:nvPicPr>
        <p:blipFill rotWithShape="1">
          <a:blip r:embed="rId2"/>
          <a:srcRect r="46716"/>
          <a:stretch/>
        </p:blipFill>
        <p:spPr>
          <a:xfrm>
            <a:off x="16049709" y="6040998"/>
            <a:ext cx="2380310" cy="2933700"/>
          </a:xfrm>
          <a:prstGeom prst="rect">
            <a:avLst/>
          </a:prstGeom>
        </p:spPr>
      </p:pic>
      <p:pic>
        <p:nvPicPr>
          <p:cNvPr id="12" name="Picture 11">
            <a:extLst>
              <a:ext uri="{FF2B5EF4-FFF2-40B4-BE49-F238E27FC236}">
                <a16:creationId xmlns:a16="http://schemas.microsoft.com/office/drawing/2014/main" id="{8365B41A-4693-800A-EFB1-E06141DD4558}"/>
              </a:ext>
            </a:extLst>
          </p:cNvPr>
          <p:cNvPicPr>
            <a:picLocks noChangeAspect="1"/>
          </p:cNvPicPr>
          <p:nvPr/>
        </p:nvPicPr>
        <p:blipFill rotWithShape="1">
          <a:blip r:embed="rId2"/>
          <a:srcRect l="54773"/>
          <a:stretch/>
        </p:blipFill>
        <p:spPr>
          <a:xfrm>
            <a:off x="2908809" y="6939010"/>
            <a:ext cx="2020387" cy="2933700"/>
          </a:xfrm>
          <a:prstGeom prst="rect">
            <a:avLst/>
          </a:prstGeom>
        </p:spPr>
      </p:pic>
      <p:pic>
        <p:nvPicPr>
          <p:cNvPr id="13" name="Picture 12">
            <a:extLst>
              <a:ext uri="{FF2B5EF4-FFF2-40B4-BE49-F238E27FC236}">
                <a16:creationId xmlns:a16="http://schemas.microsoft.com/office/drawing/2014/main" id="{0156972B-941B-5D28-C84F-23FEA3B4E050}"/>
              </a:ext>
            </a:extLst>
          </p:cNvPr>
          <p:cNvPicPr>
            <a:picLocks noChangeAspect="1"/>
          </p:cNvPicPr>
          <p:nvPr/>
        </p:nvPicPr>
        <p:blipFill rotWithShape="1">
          <a:blip r:embed="rId2"/>
          <a:srcRect l="54773"/>
          <a:stretch/>
        </p:blipFill>
        <p:spPr>
          <a:xfrm>
            <a:off x="9993530" y="6096043"/>
            <a:ext cx="2020387" cy="2933700"/>
          </a:xfrm>
          <a:prstGeom prst="rect">
            <a:avLst/>
          </a:prstGeom>
        </p:spPr>
      </p:pic>
    </p:spTree>
    <p:extLst>
      <p:ext uri="{BB962C8B-B14F-4D97-AF65-F5344CB8AC3E}">
        <p14:creationId xmlns:p14="http://schemas.microsoft.com/office/powerpoint/2010/main" val="1825910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FBEB-FB51-47C0-9BD6-3D000B2CE5A6}"/>
              </a:ext>
            </a:extLst>
          </p:cNvPr>
          <p:cNvSpPr>
            <a:spLocks noGrp="1"/>
          </p:cNvSpPr>
          <p:nvPr>
            <p:ph type="title"/>
          </p:nvPr>
        </p:nvSpPr>
        <p:spPr>
          <a:xfrm>
            <a:off x="2792425" y="1333572"/>
            <a:ext cx="10390573" cy="1467327"/>
          </a:xfrm>
          <a:solidFill>
            <a:schemeClr val="bg1"/>
          </a:solidFill>
        </p:spPr>
        <p:txBody>
          <a:bodyPr/>
          <a:lstStyle/>
          <a:p>
            <a:r>
              <a:rPr lang="en" dirty="0"/>
              <a:t>The if Statement (one way decision)</a:t>
            </a:r>
            <a:endParaRPr lang="en-SG" dirty="0"/>
          </a:p>
        </p:txBody>
      </p:sp>
      <p:sp>
        <p:nvSpPr>
          <p:cNvPr id="4" name="Shape 189">
            <a:extLst>
              <a:ext uri="{FF2B5EF4-FFF2-40B4-BE49-F238E27FC236}">
                <a16:creationId xmlns:a16="http://schemas.microsoft.com/office/drawing/2014/main" id="{1B981144-355B-4C79-B6B9-7759AF1F533E}"/>
              </a:ext>
            </a:extLst>
          </p:cNvPr>
          <p:cNvSpPr txBox="1">
            <a:spLocks noGrp="1"/>
          </p:cNvSpPr>
          <p:nvPr>
            <p:ph type="body" idx="1"/>
          </p:nvPr>
        </p:nvSpPr>
        <p:spPr>
          <a:xfrm>
            <a:off x="1478196" y="4881091"/>
            <a:ext cx="9864883" cy="3525720"/>
          </a:xfrm>
          <a:prstGeom prst="rect">
            <a:avLst/>
          </a:prstGeom>
          <a:solidFill>
            <a:srgbClr val="D9EAD3"/>
          </a:solidFill>
        </p:spPr>
        <p:txBody>
          <a:bodyPr lIns="201135" tIns="201135" rIns="201135" bIns="201135" anchor="ctr" anchorCtr="0">
            <a:noAutofit/>
          </a:bodyPr>
          <a:lstStyle/>
          <a:p>
            <a:pPr>
              <a:spcBef>
                <a:spcPts val="0"/>
              </a:spcBef>
              <a:buNone/>
            </a:pPr>
            <a:r>
              <a:rPr lang="en" sz="3960" dirty="0">
                <a:highlight>
                  <a:srgbClr val="FFCD00"/>
                </a:highlight>
              </a:rPr>
              <a:t>if sales &gt; 5000 :</a:t>
            </a:r>
          </a:p>
          <a:p>
            <a:pPr>
              <a:spcBef>
                <a:spcPts val="0"/>
              </a:spcBef>
              <a:buNone/>
            </a:pPr>
            <a:r>
              <a:rPr lang="en" sz="3960" dirty="0">
                <a:highlight>
                  <a:srgbClr val="FFCD00"/>
                </a:highlight>
              </a:rPr>
              <a:t>    bonus = 500</a:t>
            </a:r>
          </a:p>
          <a:p>
            <a:pPr>
              <a:spcBef>
                <a:spcPts val="0"/>
              </a:spcBef>
              <a:buNone/>
            </a:pPr>
            <a:r>
              <a:rPr lang="en" sz="3960" dirty="0">
                <a:highlight>
                  <a:srgbClr val="FFCD00"/>
                </a:highlight>
              </a:rPr>
              <a:t>    commision_rate = 0.1</a:t>
            </a:r>
          </a:p>
          <a:p>
            <a:pPr>
              <a:spcBef>
                <a:spcPts val="0"/>
              </a:spcBef>
              <a:buNone/>
            </a:pPr>
            <a:r>
              <a:rPr lang="en" sz="3960" dirty="0">
                <a:highlight>
                  <a:srgbClr val="FFCD00"/>
                </a:highlight>
              </a:rPr>
              <a:t>    print(‘You met your sales quota!’)</a:t>
            </a:r>
          </a:p>
        </p:txBody>
      </p:sp>
      <p:sp>
        <p:nvSpPr>
          <p:cNvPr id="5" name="Shape 190">
            <a:extLst>
              <a:ext uri="{FF2B5EF4-FFF2-40B4-BE49-F238E27FC236}">
                <a16:creationId xmlns:a16="http://schemas.microsoft.com/office/drawing/2014/main" id="{49AF91A7-130E-47DD-9212-1FD3BC55ED83}"/>
              </a:ext>
            </a:extLst>
          </p:cNvPr>
          <p:cNvSpPr/>
          <p:nvPr/>
        </p:nvSpPr>
        <p:spPr>
          <a:xfrm>
            <a:off x="11956013" y="3328167"/>
            <a:ext cx="2946624" cy="2004255"/>
          </a:xfrm>
          <a:prstGeom prst="flowChartDecision">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640">
                <a:latin typeface="Source Sans Pro"/>
                <a:ea typeface="Source Sans Pro"/>
                <a:cs typeface="Source Sans Pro"/>
                <a:sym typeface="Source Sans Pro"/>
              </a:rPr>
              <a:t>sales &gt; 5000</a:t>
            </a:r>
          </a:p>
        </p:txBody>
      </p:sp>
      <p:sp>
        <p:nvSpPr>
          <p:cNvPr id="6" name="Shape 191">
            <a:extLst>
              <a:ext uri="{FF2B5EF4-FFF2-40B4-BE49-F238E27FC236}">
                <a16:creationId xmlns:a16="http://schemas.microsoft.com/office/drawing/2014/main" id="{3B707A00-502C-465B-AB97-4F71908B0FBF}"/>
              </a:ext>
            </a:extLst>
          </p:cNvPr>
          <p:cNvSpPr/>
          <p:nvPr/>
        </p:nvSpPr>
        <p:spPr>
          <a:xfrm>
            <a:off x="15114714" y="4926714"/>
            <a:ext cx="2969340" cy="958320"/>
          </a:xfrm>
          <a:prstGeom prst="rect">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640">
                <a:latin typeface="Source Sans Pro"/>
                <a:ea typeface="Source Sans Pro"/>
                <a:cs typeface="Source Sans Pro"/>
                <a:sym typeface="Source Sans Pro"/>
              </a:rPr>
              <a:t>bonus = 500</a:t>
            </a:r>
          </a:p>
        </p:txBody>
      </p:sp>
      <p:cxnSp>
        <p:nvCxnSpPr>
          <p:cNvPr id="7" name="Shape 192">
            <a:extLst>
              <a:ext uri="{FF2B5EF4-FFF2-40B4-BE49-F238E27FC236}">
                <a16:creationId xmlns:a16="http://schemas.microsoft.com/office/drawing/2014/main" id="{40F472AC-0D39-4B39-88B7-703707C6F23D}"/>
              </a:ext>
            </a:extLst>
          </p:cNvPr>
          <p:cNvCxnSpPr>
            <a:endCxn id="5" idx="0"/>
          </p:cNvCxnSpPr>
          <p:nvPr/>
        </p:nvCxnSpPr>
        <p:spPr>
          <a:xfrm>
            <a:off x="13398962" y="2288667"/>
            <a:ext cx="30360" cy="1039500"/>
          </a:xfrm>
          <a:prstGeom prst="straightConnector1">
            <a:avLst/>
          </a:prstGeom>
          <a:noFill/>
          <a:ln w="28575" cap="flat" cmpd="sng">
            <a:solidFill>
              <a:srgbClr val="F6921D"/>
            </a:solidFill>
            <a:prstDash val="solid"/>
            <a:round/>
            <a:headEnd type="none" w="lg" len="lg"/>
            <a:tailEnd type="triangle" w="lg" len="lg"/>
          </a:ln>
        </p:spPr>
      </p:cxnSp>
      <p:cxnSp>
        <p:nvCxnSpPr>
          <p:cNvPr id="8" name="Shape 193">
            <a:extLst>
              <a:ext uri="{FF2B5EF4-FFF2-40B4-BE49-F238E27FC236}">
                <a16:creationId xmlns:a16="http://schemas.microsoft.com/office/drawing/2014/main" id="{64081570-1EC8-4093-9F86-E443066EE418}"/>
              </a:ext>
            </a:extLst>
          </p:cNvPr>
          <p:cNvCxnSpPr>
            <a:stCxn id="5" idx="3"/>
            <a:endCxn id="6" idx="0"/>
          </p:cNvCxnSpPr>
          <p:nvPr/>
        </p:nvCxnSpPr>
        <p:spPr>
          <a:xfrm>
            <a:off x="14902635" y="4330293"/>
            <a:ext cx="1696860" cy="596640"/>
          </a:xfrm>
          <a:prstGeom prst="bentConnector2">
            <a:avLst/>
          </a:prstGeom>
          <a:noFill/>
          <a:ln w="28575" cap="flat" cmpd="sng">
            <a:solidFill>
              <a:srgbClr val="F6921D"/>
            </a:solidFill>
            <a:prstDash val="solid"/>
            <a:round/>
            <a:headEnd type="none" w="lg" len="lg"/>
            <a:tailEnd type="triangle" w="lg" len="lg"/>
          </a:ln>
        </p:spPr>
      </p:cxnSp>
      <p:cxnSp>
        <p:nvCxnSpPr>
          <p:cNvPr id="9" name="Shape 194">
            <a:extLst>
              <a:ext uri="{FF2B5EF4-FFF2-40B4-BE49-F238E27FC236}">
                <a16:creationId xmlns:a16="http://schemas.microsoft.com/office/drawing/2014/main" id="{27D538C4-E7EF-4014-9A64-1C90994F1B51}"/>
              </a:ext>
            </a:extLst>
          </p:cNvPr>
          <p:cNvCxnSpPr>
            <a:stCxn id="5" idx="2"/>
          </p:cNvCxnSpPr>
          <p:nvPr/>
        </p:nvCxnSpPr>
        <p:spPr>
          <a:xfrm>
            <a:off x="13429322" y="5332422"/>
            <a:ext cx="81840" cy="4775100"/>
          </a:xfrm>
          <a:prstGeom prst="straightConnector1">
            <a:avLst/>
          </a:prstGeom>
          <a:noFill/>
          <a:ln w="28575" cap="flat" cmpd="sng">
            <a:solidFill>
              <a:srgbClr val="F6921D"/>
            </a:solidFill>
            <a:prstDash val="solid"/>
            <a:round/>
            <a:headEnd type="none" w="lg" len="lg"/>
            <a:tailEnd type="triangle" w="lg" len="lg"/>
          </a:ln>
        </p:spPr>
      </p:cxnSp>
      <p:cxnSp>
        <p:nvCxnSpPr>
          <p:cNvPr id="10" name="Shape 195">
            <a:extLst>
              <a:ext uri="{FF2B5EF4-FFF2-40B4-BE49-F238E27FC236}">
                <a16:creationId xmlns:a16="http://schemas.microsoft.com/office/drawing/2014/main" id="{77767C8A-A0A3-4581-B62F-4C85203CE67F}"/>
              </a:ext>
            </a:extLst>
          </p:cNvPr>
          <p:cNvCxnSpPr>
            <a:stCxn id="16" idx="4"/>
          </p:cNvCxnSpPr>
          <p:nvPr/>
        </p:nvCxnSpPr>
        <p:spPr>
          <a:xfrm rot="5400000">
            <a:off x="14871174" y="7767822"/>
            <a:ext cx="368280" cy="3088140"/>
          </a:xfrm>
          <a:prstGeom prst="bentConnector2">
            <a:avLst/>
          </a:prstGeom>
          <a:noFill/>
          <a:ln w="28575" cap="flat" cmpd="sng">
            <a:solidFill>
              <a:srgbClr val="F6921D"/>
            </a:solidFill>
            <a:prstDash val="solid"/>
            <a:round/>
            <a:headEnd type="none" w="lg" len="lg"/>
            <a:tailEnd type="triangle" w="lg" len="lg"/>
          </a:ln>
        </p:spPr>
      </p:cxnSp>
      <p:sp>
        <p:nvSpPr>
          <p:cNvPr id="11" name="Shape 197">
            <a:extLst>
              <a:ext uri="{FF2B5EF4-FFF2-40B4-BE49-F238E27FC236}">
                <a16:creationId xmlns:a16="http://schemas.microsoft.com/office/drawing/2014/main" id="{A19A84FC-043B-4859-B4D0-238D558BE5A3}"/>
              </a:ext>
            </a:extLst>
          </p:cNvPr>
          <p:cNvSpPr/>
          <p:nvPr/>
        </p:nvSpPr>
        <p:spPr>
          <a:xfrm>
            <a:off x="15114714" y="6469216"/>
            <a:ext cx="2969340" cy="958320"/>
          </a:xfrm>
          <a:prstGeom prst="rect">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640">
                <a:latin typeface="Source Sans Pro"/>
                <a:ea typeface="Source Sans Pro"/>
                <a:cs typeface="Source Sans Pro"/>
                <a:sym typeface="Source Sans Pro"/>
              </a:rPr>
              <a:t>commission_rate = 0.1</a:t>
            </a:r>
          </a:p>
        </p:txBody>
      </p:sp>
      <p:cxnSp>
        <p:nvCxnSpPr>
          <p:cNvPr id="12" name="Shape 198">
            <a:extLst>
              <a:ext uri="{FF2B5EF4-FFF2-40B4-BE49-F238E27FC236}">
                <a16:creationId xmlns:a16="http://schemas.microsoft.com/office/drawing/2014/main" id="{F66E5804-2257-471B-8F47-DC41F44FFB05}"/>
              </a:ext>
            </a:extLst>
          </p:cNvPr>
          <p:cNvCxnSpPr>
            <a:stCxn id="6" idx="2"/>
            <a:endCxn id="11" idx="0"/>
          </p:cNvCxnSpPr>
          <p:nvPr/>
        </p:nvCxnSpPr>
        <p:spPr>
          <a:xfrm>
            <a:off x="16599384" y="5885034"/>
            <a:ext cx="0" cy="584100"/>
          </a:xfrm>
          <a:prstGeom prst="straightConnector1">
            <a:avLst/>
          </a:prstGeom>
          <a:noFill/>
          <a:ln w="28575" cap="flat" cmpd="sng">
            <a:solidFill>
              <a:srgbClr val="F6921D"/>
            </a:solidFill>
            <a:prstDash val="solid"/>
            <a:round/>
            <a:headEnd type="none" w="lg" len="lg"/>
            <a:tailEnd type="triangle" w="lg" len="lg"/>
          </a:ln>
        </p:spPr>
      </p:cxnSp>
      <p:sp>
        <p:nvSpPr>
          <p:cNvPr id="13" name="Shape 199">
            <a:extLst>
              <a:ext uri="{FF2B5EF4-FFF2-40B4-BE49-F238E27FC236}">
                <a16:creationId xmlns:a16="http://schemas.microsoft.com/office/drawing/2014/main" id="{731BE47E-6625-49BC-9E18-E87D0565CB6F}"/>
              </a:ext>
            </a:extLst>
          </p:cNvPr>
          <p:cNvSpPr txBox="1"/>
          <p:nvPr/>
        </p:nvSpPr>
        <p:spPr>
          <a:xfrm>
            <a:off x="15108666" y="3570661"/>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True</a:t>
            </a:r>
          </a:p>
        </p:txBody>
      </p:sp>
      <p:sp>
        <p:nvSpPr>
          <p:cNvPr id="14" name="Shape 200">
            <a:extLst>
              <a:ext uri="{FF2B5EF4-FFF2-40B4-BE49-F238E27FC236}">
                <a16:creationId xmlns:a16="http://schemas.microsoft.com/office/drawing/2014/main" id="{5988C9D3-C66A-47B3-8B10-4CAF64F2DA64}"/>
              </a:ext>
            </a:extLst>
          </p:cNvPr>
          <p:cNvSpPr txBox="1"/>
          <p:nvPr/>
        </p:nvSpPr>
        <p:spPr>
          <a:xfrm>
            <a:off x="12203454" y="5842051"/>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False</a:t>
            </a:r>
          </a:p>
        </p:txBody>
      </p:sp>
      <p:cxnSp>
        <p:nvCxnSpPr>
          <p:cNvPr id="15" name="Shape 201">
            <a:extLst>
              <a:ext uri="{FF2B5EF4-FFF2-40B4-BE49-F238E27FC236}">
                <a16:creationId xmlns:a16="http://schemas.microsoft.com/office/drawing/2014/main" id="{EAEA85B8-891C-4F8F-8F53-234A55208FDF}"/>
              </a:ext>
            </a:extLst>
          </p:cNvPr>
          <p:cNvCxnSpPr>
            <a:stCxn id="11" idx="2"/>
            <a:endCxn id="16" idx="0"/>
          </p:cNvCxnSpPr>
          <p:nvPr/>
        </p:nvCxnSpPr>
        <p:spPr>
          <a:xfrm>
            <a:off x="16599384" y="7427536"/>
            <a:ext cx="0" cy="584100"/>
          </a:xfrm>
          <a:prstGeom prst="straightConnector1">
            <a:avLst/>
          </a:prstGeom>
          <a:noFill/>
          <a:ln w="28575" cap="flat" cmpd="sng">
            <a:solidFill>
              <a:srgbClr val="F6921D"/>
            </a:solidFill>
            <a:prstDash val="solid"/>
            <a:round/>
            <a:headEnd type="none" w="lg" len="lg"/>
            <a:tailEnd type="triangle" w="lg" len="lg"/>
          </a:ln>
        </p:spPr>
      </p:cxnSp>
      <p:sp>
        <p:nvSpPr>
          <p:cNvPr id="16" name="Shape 196">
            <a:extLst>
              <a:ext uri="{FF2B5EF4-FFF2-40B4-BE49-F238E27FC236}">
                <a16:creationId xmlns:a16="http://schemas.microsoft.com/office/drawing/2014/main" id="{937DFD57-F991-4703-9021-91BE69B6860B}"/>
              </a:ext>
            </a:extLst>
          </p:cNvPr>
          <p:cNvSpPr/>
          <p:nvPr/>
        </p:nvSpPr>
        <p:spPr>
          <a:xfrm>
            <a:off x="15227904" y="8011692"/>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a:latin typeface="Source Sans Pro"/>
                <a:ea typeface="Source Sans Pro"/>
                <a:cs typeface="Source Sans Pro"/>
                <a:sym typeface="Source Sans Pro"/>
              </a:rPr>
              <a:t>print(‘You met your sales quota!’)</a:t>
            </a:r>
          </a:p>
        </p:txBody>
      </p:sp>
      <p:sp>
        <p:nvSpPr>
          <p:cNvPr id="24" name="Rectangle 23">
            <a:extLst>
              <a:ext uri="{FF2B5EF4-FFF2-40B4-BE49-F238E27FC236}">
                <a16:creationId xmlns:a16="http://schemas.microsoft.com/office/drawing/2014/main" id="{4A4A4CF2-2862-4B31-A16C-0B1928321BDA}"/>
              </a:ext>
            </a:extLst>
          </p:cNvPr>
          <p:cNvSpPr/>
          <p:nvPr/>
        </p:nvSpPr>
        <p:spPr>
          <a:xfrm>
            <a:off x="12106731" y="10145704"/>
            <a:ext cx="2808861" cy="844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US" sz="2421" dirty="0">
                <a:solidFill>
                  <a:srgbClr val="000000"/>
                </a:solidFill>
                <a:latin typeface="Arial"/>
              </a:rPr>
              <a:t>Calculate Pay</a:t>
            </a:r>
          </a:p>
        </p:txBody>
      </p:sp>
    </p:spTree>
    <p:extLst>
      <p:ext uri="{BB962C8B-B14F-4D97-AF65-F5344CB8AC3E}">
        <p14:creationId xmlns:p14="http://schemas.microsoft.com/office/powerpoint/2010/main" val="12556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969C-E6BC-48D4-BEAB-0424919FB40A}"/>
              </a:ext>
            </a:extLst>
          </p:cNvPr>
          <p:cNvSpPr>
            <a:spLocks noGrp="1"/>
          </p:cNvSpPr>
          <p:nvPr>
            <p:ph type="title"/>
          </p:nvPr>
        </p:nvSpPr>
        <p:spPr>
          <a:xfrm>
            <a:off x="3038753" y="1704015"/>
            <a:ext cx="12021664" cy="1467327"/>
          </a:xfrm>
          <a:solidFill>
            <a:schemeClr val="bg1"/>
          </a:solidFill>
        </p:spPr>
        <p:txBody>
          <a:bodyPr/>
          <a:lstStyle/>
          <a:p>
            <a:r>
              <a:rPr lang="en" dirty="0"/>
              <a:t>The if-else Statement (two way decision)</a:t>
            </a:r>
            <a:endParaRPr lang="en-SG" dirty="0"/>
          </a:p>
        </p:txBody>
      </p:sp>
      <p:sp>
        <p:nvSpPr>
          <p:cNvPr id="4" name="Shape 221">
            <a:extLst>
              <a:ext uri="{FF2B5EF4-FFF2-40B4-BE49-F238E27FC236}">
                <a16:creationId xmlns:a16="http://schemas.microsoft.com/office/drawing/2014/main" id="{F0D20187-002A-4094-AFAF-953946E2B8B5}"/>
              </a:ext>
            </a:extLst>
          </p:cNvPr>
          <p:cNvSpPr/>
          <p:nvPr/>
        </p:nvSpPr>
        <p:spPr>
          <a:xfrm>
            <a:off x="4296601" y="6878685"/>
            <a:ext cx="3517029" cy="1624260"/>
          </a:xfrm>
          <a:prstGeom prst="flowChartDecision">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640">
                <a:latin typeface="Source Sans Pro"/>
                <a:ea typeface="Source Sans Pro"/>
                <a:cs typeface="Source Sans Pro"/>
                <a:sym typeface="Source Sans Pro"/>
              </a:rPr>
              <a:t>Age &lt; 18</a:t>
            </a:r>
          </a:p>
        </p:txBody>
      </p:sp>
      <p:cxnSp>
        <p:nvCxnSpPr>
          <p:cNvPr id="5" name="Shape 222">
            <a:extLst>
              <a:ext uri="{FF2B5EF4-FFF2-40B4-BE49-F238E27FC236}">
                <a16:creationId xmlns:a16="http://schemas.microsoft.com/office/drawing/2014/main" id="{8D884813-F8E5-4383-BEE5-5CA33035BD3B}"/>
              </a:ext>
            </a:extLst>
          </p:cNvPr>
          <p:cNvCxnSpPr>
            <a:stCxn id="14" idx="4"/>
            <a:endCxn id="4" idx="0"/>
          </p:cNvCxnSpPr>
          <p:nvPr/>
        </p:nvCxnSpPr>
        <p:spPr>
          <a:xfrm>
            <a:off x="6055116" y="6030639"/>
            <a:ext cx="0" cy="848100"/>
          </a:xfrm>
          <a:prstGeom prst="straightConnector1">
            <a:avLst/>
          </a:prstGeom>
          <a:noFill/>
          <a:ln w="28575" cap="flat" cmpd="sng">
            <a:solidFill>
              <a:srgbClr val="F6921D"/>
            </a:solidFill>
            <a:prstDash val="solid"/>
            <a:round/>
            <a:headEnd type="none" w="lg" len="lg"/>
            <a:tailEnd type="triangle" w="lg" len="lg"/>
          </a:ln>
        </p:spPr>
      </p:cxnSp>
      <p:cxnSp>
        <p:nvCxnSpPr>
          <p:cNvPr id="6" name="Shape 224">
            <a:extLst>
              <a:ext uri="{FF2B5EF4-FFF2-40B4-BE49-F238E27FC236}">
                <a16:creationId xmlns:a16="http://schemas.microsoft.com/office/drawing/2014/main" id="{FDDEB7AB-2974-4591-8DF8-EB089964B42A}"/>
              </a:ext>
            </a:extLst>
          </p:cNvPr>
          <p:cNvCxnSpPr>
            <a:stCxn id="4" idx="3"/>
            <a:endCxn id="12" idx="0"/>
          </p:cNvCxnSpPr>
          <p:nvPr/>
        </p:nvCxnSpPr>
        <p:spPr>
          <a:xfrm>
            <a:off x="7813629" y="7690815"/>
            <a:ext cx="526020" cy="995940"/>
          </a:xfrm>
          <a:prstGeom prst="bentConnector2">
            <a:avLst/>
          </a:prstGeom>
          <a:noFill/>
          <a:ln w="28575" cap="flat" cmpd="sng">
            <a:solidFill>
              <a:srgbClr val="F6921D"/>
            </a:solidFill>
            <a:prstDash val="solid"/>
            <a:round/>
            <a:headEnd type="none" w="lg" len="lg"/>
            <a:tailEnd type="triangle" w="lg" len="lg"/>
          </a:ln>
        </p:spPr>
      </p:cxnSp>
      <p:cxnSp>
        <p:nvCxnSpPr>
          <p:cNvPr id="7" name="Shape 226">
            <a:extLst>
              <a:ext uri="{FF2B5EF4-FFF2-40B4-BE49-F238E27FC236}">
                <a16:creationId xmlns:a16="http://schemas.microsoft.com/office/drawing/2014/main" id="{F127ABC2-DB35-431D-8940-220F43607D55}"/>
              </a:ext>
            </a:extLst>
          </p:cNvPr>
          <p:cNvCxnSpPr>
            <a:cxnSpLocks/>
            <a:stCxn id="12" idx="4"/>
            <a:endCxn id="19" idx="3"/>
          </p:cNvCxnSpPr>
          <p:nvPr/>
        </p:nvCxnSpPr>
        <p:spPr>
          <a:xfrm rot="5400000">
            <a:off x="7240562" y="9487323"/>
            <a:ext cx="783300" cy="1414222"/>
          </a:xfrm>
          <a:prstGeom prst="bentConnector2">
            <a:avLst/>
          </a:prstGeom>
          <a:noFill/>
          <a:ln w="28575" cap="flat" cmpd="sng">
            <a:solidFill>
              <a:srgbClr val="F6921D"/>
            </a:solidFill>
            <a:prstDash val="solid"/>
            <a:round/>
            <a:headEnd type="none" w="lg" len="lg"/>
            <a:tailEnd type="triangle" w="lg" len="lg"/>
          </a:ln>
        </p:spPr>
      </p:cxnSp>
      <p:cxnSp>
        <p:nvCxnSpPr>
          <p:cNvPr id="8" name="Shape 228">
            <a:extLst>
              <a:ext uri="{FF2B5EF4-FFF2-40B4-BE49-F238E27FC236}">
                <a16:creationId xmlns:a16="http://schemas.microsoft.com/office/drawing/2014/main" id="{415E77D5-5699-4FB8-88A9-C1D2B666E6D2}"/>
              </a:ext>
            </a:extLst>
          </p:cNvPr>
          <p:cNvCxnSpPr>
            <a:stCxn id="4" idx="1"/>
            <a:endCxn id="13" idx="0"/>
          </p:cNvCxnSpPr>
          <p:nvPr/>
        </p:nvCxnSpPr>
        <p:spPr>
          <a:xfrm flipH="1">
            <a:off x="3729000" y="7690815"/>
            <a:ext cx="567600" cy="995280"/>
          </a:xfrm>
          <a:prstGeom prst="bentConnector2">
            <a:avLst/>
          </a:prstGeom>
          <a:noFill/>
          <a:ln w="28575" cap="flat" cmpd="sng">
            <a:solidFill>
              <a:srgbClr val="F6921D"/>
            </a:solidFill>
            <a:prstDash val="solid"/>
            <a:round/>
            <a:headEnd type="none" w="lg" len="lg"/>
            <a:tailEnd type="triangle" w="lg" len="lg"/>
          </a:ln>
        </p:spPr>
      </p:cxnSp>
      <p:cxnSp>
        <p:nvCxnSpPr>
          <p:cNvPr id="9" name="Shape 230">
            <a:extLst>
              <a:ext uri="{FF2B5EF4-FFF2-40B4-BE49-F238E27FC236}">
                <a16:creationId xmlns:a16="http://schemas.microsoft.com/office/drawing/2014/main" id="{6C43E287-7614-4442-BD0E-916AB8649AE2}"/>
              </a:ext>
            </a:extLst>
          </p:cNvPr>
          <p:cNvCxnSpPr>
            <a:cxnSpLocks/>
            <a:stCxn id="13" idx="4"/>
            <a:endCxn id="19" idx="1"/>
          </p:cNvCxnSpPr>
          <p:nvPr/>
        </p:nvCxnSpPr>
        <p:spPr>
          <a:xfrm rot="16200000" flipH="1">
            <a:off x="4086828" y="9444604"/>
            <a:ext cx="783656" cy="1499307"/>
          </a:xfrm>
          <a:prstGeom prst="bentConnector2">
            <a:avLst/>
          </a:prstGeom>
          <a:noFill/>
          <a:ln w="28575" cap="flat" cmpd="sng">
            <a:solidFill>
              <a:srgbClr val="F6921D"/>
            </a:solidFill>
            <a:prstDash val="solid"/>
            <a:round/>
            <a:headEnd type="none" w="lg" len="lg"/>
            <a:tailEnd type="triangle" w="lg" len="lg"/>
          </a:ln>
        </p:spPr>
      </p:cxnSp>
      <p:sp>
        <p:nvSpPr>
          <p:cNvPr id="12" name="Shape 225">
            <a:extLst>
              <a:ext uri="{FF2B5EF4-FFF2-40B4-BE49-F238E27FC236}">
                <a16:creationId xmlns:a16="http://schemas.microsoft.com/office/drawing/2014/main" id="{36050714-43B6-41F8-9786-C02DD77E0F79}"/>
              </a:ext>
            </a:extLst>
          </p:cNvPr>
          <p:cNvSpPr/>
          <p:nvPr/>
        </p:nvSpPr>
        <p:spPr>
          <a:xfrm>
            <a:off x="6967839" y="8686727"/>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a:latin typeface="Source Sans Pro"/>
                <a:ea typeface="Source Sans Pro"/>
                <a:cs typeface="Source Sans Pro"/>
                <a:sym typeface="Source Sans Pro"/>
              </a:rPr>
              <a:t>print(‘you are of legal age to drive now’)</a:t>
            </a:r>
          </a:p>
        </p:txBody>
      </p:sp>
      <p:sp>
        <p:nvSpPr>
          <p:cNvPr id="13" name="Shape 229">
            <a:extLst>
              <a:ext uri="{FF2B5EF4-FFF2-40B4-BE49-F238E27FC236}">
                <a16:creationId xmlns:a16="http://schemas.microsoft.com/office/drawing/2014/main" id="{FE7767EE-AD22-4386-A6AF-74704E2EA0A2}"/>
              </a:ext>
            </a:extLst>
          </p:cNvPr>
          <p:cNvSpPr/>
          <p:nvPr/>
        </p:nvSpPr>
        <p:spPr>
          <a:xfrm>
            <a:off x="2357520" y="8686371"/>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a:latin typeface="Source Sans Pro"/>
                <a:ea typeface="Source Sans Pro"/>
                <a:cs typeface="Source Sans Pro"/>
                <a:sym typeface="Source Sans Pro"/>
              </a:rPr>
              <a:t>print(‘you are too young  to drive now’)</a:t>
            </a:r>
          </a:p>
        </p:txBody>
      </p:sp>
      <p:sp>
        <p:nvSpPr>
          <p:cNvPr id="14" name="Shape 223">
            <a:extLst>
              <a:ext uri="{FF2B5EF4-FFF2-40B4-BE49-F238E27FC236}">
                <a16:creationId xmlns:a16="http://schemas.microsoft.com/office/drawing/2014/main" id="{695DA828-C40A-434A-B039-9B6B206C0381}"/>
              </a:ext>
            </a:extLst>
          </p:cNvPr>
          <p:cNvSpPr/>
          <p:nvPr/>
        </p:nvSpPr>
        <p:spPr>
          <a:xfrm>
            <a:off x="4683636" y="4914579"/>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dirty="0">
                <a:latin typeface="Source Sans Pro"/>
                <a:ea typeface="Source Sans Pro"/>
                <a:cs typeface="Source Sans Pro"/>
                <a:sym typeface="Source Sans Pro"/>
              </a:rPr>
              <a:t>input(‘Enter your age’)</a:t>
            </a:r>
          </a:p>
        </p:txBody>
      </p:sp>
      <p:cxnSp>
        <p:nvCxnSpPr>
          <p:cNvPr id="15" name="Shape 232">
            <a:extLst>
              <a:ext uri="{FF2B5EF4-FFF2-40B4-BE49-F238E27FC236}">
                <a16:creationId xmlns:a16="http://schemas.microsoft.com/office/drawing/2014/main" id="{5C1BBC7D-D646-41FB-97E8-7201FF45E8C4}"/>
              </a:ext>
            </a:extLst>
          </p:cNvPr>
          <p:cNvCxnSpPr>
            <a:cxnSpLocks/>
            <a:endCxn id="14" idx="0"/>
          </p:cNvCxnSpPr>
          <p:nvPr/>
        </p:nvCxnSpPr>
        <p:spPr>
          <a:xfrm>
            <a:off x="6055116" y="4220672"/>
            <a:ext cx="0" cy="693660"/>
          </a:xfrm>
          <a:prstGeom prst="straightConnector1">
            <a:avLst/>
          </a:prstGeom>
          <a:noFill/>
          <a:ln w="28575" cap="flat" cmpd="sng">
            <a:solidFill>
              <a:srgbClr val="F6921D"/>
            </a:solidFill>
            <a:prstDash val="solid"/>
            <a:round/>
            <a:headEnd type="none" w="lg" len="lg"/>
            <a:tailEnd type="triangle" w="lg" len="lg"/>
          </a:ln>
        </p:spPr>
      </p:cxnSp>
      <p:sp>
        <p:nvSpPr>
          <p:cNvPr id="16" name="Shape 233">
            <a:extLst>
              <a:ext uri="{FF2B5EF4-FFF2-40B4-BE49-F238E27FC236}">
                <a16:creationId xmlns:a16="http://schemas.microsoft.com/office/drawing/2014/main" id="{56EC08AC-B36F-4448-B584-F2858C1F5729}"/>
              </a:ext>
            </a:extLst>
          </p:cNvPr>
          <p:cNvSpPr txBox="1"/>
          <p:nvPr/>
        </p:nvSpPr>
        <p:spPr>
          <a:xfrm>
            <a:off x="2986830" y="6888639"/>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True</a:t>
            </a:r>
          </a:p>
        </p:txBody>
      </p:sp>
      <p:sp>
        <p:nvSpPr>
          <p:cNvPr id="17" name="Shape 234">
            <a:extLst>
              <a:ext uri="{FF2B5EF4-FFF2-40B4-BE49-F238E27FC236}">
                <a16:creationId xmlns:a16="http://schemas.microsoft.com/office/drawing/2014/main" id="{493256B3-7841-4066-AC0F-84ACAC3D42E5}"/>
              </a:ext>
            </a:extLst>
          </p:cNvPr>
          <p:cNvSpPr txBox="1"/>
          <p:nvPr/>
        </p:nvSpPr>
        <p:spPr>
          <a:xfrm>
            <a:off x="7775295" y="6888639"/>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False</a:t>
            </a:r>
          </a:p>
        </p:txBody>
      </p:sp>
      <p:sp>
        <p:nvSpPr>
          <p:cNvPr id="18" name="Shape 235">
            <a:extLst>
              <a:ext uri="{FF2B5EF4-FFF2-40B4-BE49-F238E27FC236}">
                <a16:creationId xmlns:a16="http://schemas.microsoft.com/office/drawing/2014/main" id="{E3E30C64-9537-4D5F-B78F-1FAEA908EACF}"/>
              </a:ext>
            </a:extLst>
          </p:cNvPr>
          <p:cNvSpPr txBox="1">
            <a:spLocks noGrp="1"/>
          </p:cNvSpPr>
          <p:nvPr>
            <p:ph type="body" idx="1"/>
          </p:nvPr>
        </p:nvSpPr>
        <p:spPr>
          <a:xfrm>
            <a:off x="10414523" y="3362919"/>
            <a:ext cx="9702276" cy="6439620"/>
          </a:xfrm>
          <a:prstGeom prst="rect">
            <a:avLst/>
          </a:prstGeom>
          <a:solidFill>
            <a:srgbClr val="D9EAD3"/>
          </a:solidFill>
        </p:spPr>
        <p:txBody>
          <a:bodyPr lIns="201135" tIns="201135" rIns="201135" bIns="201135" anchor="ctr" anchorCtr="0">
            <a:noAutofit/>
          </a:bodyPr>
          <a:lstStyle/>
          <a:p>
            <a:pPr>
              <a:spcBef>
                <a:spcPts val="0"/>
              </a:spcBef>
              <a:buNone/>
            </a:pPr>
            <a:r>
              <a:rPr lang="en" sz="3519" dirty="0">
                <a:highlight>
                  <a:srgbClr val="FFCD00"/>
                </a:highlight>
              </a:rPr>
              <a:t>age = input(‘Enter your age : ‘)</a:t>
            </a:r>
          </a:p>
          <a:p>
            <a:pPr>
              <a:spcBef>
                <a:spcPts val="0"/>
              </a:spcBef>
              <a:buNone/>
            </a:pPr>
            <a:r>
              <a:rPr lang="en" sz="3519" dirty="0">
                <a:highlight>
                  <a:srgbClr val="FFCD00"/>
                </a:highlight>
              </a:rPr>
              <a:t>if int(age) &lt; 18 :</a:t>
            </a:r>
          </a:p>
          <a:p>
            <a:pPr>
              <a:spcBef>
                <a:spcPts val="0"/>
              </a:spcBef>
              <a:buNone/>
            </a:pPr>
            <a:r>
              <a:rPr lang="en" sz="3519" dirty="0">
                <a:highlight>
                  <a:srgbClr val="FFCD00"/>
                </a:highlight>
              </a:rPr>
              <a:t>    print(‘you are too young to drive now’)</a:t>
            </a:r>
          </a:p>
          <a:p>
            <a:pPr>
              <a:spcBef>
                <a:spcPts val="0"/>
              </a:spcBef>
              <a:buNone/>
            </a:pPr>
            <a:r>
              <a:rPr lang="en" sz="3519" dirty="0">
                <a:highlight>
                  <a:srgbClr val="FFCD00"/>
                </a:highlight>
              </a:rPr>
              <a:t>else :</a:t>
            </a:r>
          </a:p>
          <a:p>
            <a:pPr>
              <a:spcBef>
                <a:spcPts val="0"/>
              </a:spcBef>
              <a:buNone/>
            </a:pPr>
            <a:r>
              <a:rPr lang="en" sz="3519" dirty="0">
                <a:highlight>
                  <a:srgbClr val="FFCD00"/>
                </a:highlight>
              </a:rPr>
              <a:t>    print(‘you are of legal age to drive now’)</a:t>
            </a:r>
          </a:p>
        </p:txBody>
      </p:sp>
      <p:sp>
        <p:nvSpPr>
          <p:cNvPr id="3" name="Flowchart: Terminator 2">
            <a:extLst>
              <a:ext uri="{FF2B5EF4-FFF2-40B4-BE49-F238E27FC236}">
                <a16:creationId xmlns:a16="http://schemas.microsoft.com/office/drawing/2014/main" id="{38808CD5-65F8-468A-93E3-78F557B8438F}"/>
              </a:ext>
            </a:extLst>
          </p:cNvPr>
          <p:cNvSpPr/>
          <p:nvPr/>
        </p:nvSpPr>
        <p:spPr>
          <a:xfrm>
            <a:off x="5206720" y="3516032"/>
            <a:ext cx="1696792" cy="70439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081" dirty="0">
                <a:solidFill>
                  <a:srgbClr val="FFFFFF"/>
                </a:solidFill>
                <a:latin typeface="Arial"/>
              </a:rPr>
              <a:t>start</a:t>
            </a:r>
          </a:p>
        </p:txBody>
      </p:sp>
      <p:sp>
        <p:nvSpPr>
          <p:cNvPr id="19" name="Flowchart: Terminator 18">
            <a:extLst>
              <a:ext uri="{FF2B5EF4-FFF2-40B4-BE49-F238E27FC236}">
                <a16:creationId xmlns:a16="http://schemas.microsoft.com/office/drawing/2014/main" id="{D9AF3DCD-08F8-4924-9C33-FB501D1FFE8C}"/>
              </a:ext>
            </a:extLst>
          </p:cNvPr>
          <p:cNvSpPr/>
          <p:nvPr/>
        </p:nvSpPr>
        <p:spPr>
          <a:xfrm>
            <a:off x="5228308" y="10233890"/>
            <a:ext cx="1696792" cy="70439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081" dirty="0">
                <a:solidFill>
                  <a:srgbClr val="FFFFFF"/>
                </a:solidFill>
                <a:latin typeface="Arial"/>
              </a:rPr>
              <a:t>end</a:t>
            </a:r>
          </a:p>
        </p:txBody>
      </p:sp>
    </p:spTree>
    <p:extLst>
      <p:ext uri="{BB962C8B-B14F-4D97-AF65-F5344CB8AC3E}">
        <p14:creationId xmlns:p14="http://schemas.microsoft.com/office/powerpoint/2010/main" val="408669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061819" y="540097"/>
            <a:ext cx="8605022" cy="3226748"/>
          </a:xfrm>
          <a:prstGeom prst="rect">
            <a:avLst/>
          </a:prstGeom>
          <a:noFill/>
          <a:ln>
            <a:noFill/>
          </a:ln>
        </p:spPr>
        <p:txBody>
          <a:bodyPr spcFirstLastPara="1" wrap="square" lIns="150754" tIns="75358" rIns="150754" bIns="75358" anchor="b" anchorCtr="0">
            <a:normAutofit/>
          </a:bodyPr>
          <a:lstStyle/>
          <a:p>
            <a:pPr>
              <a:buClr>
                <a:srgbClr val="002060"/>
              </a:buClr>
              <a:buSzPct val="111111"/>
            </a:pPr>
            <a:r>
              <a:rPr lang="en-GB" sz="9607" dirty="0"/>
              <a:t>Conditions and Loops</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1801" dirty="0"/>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3203" b="1">
                <a:solidFill>
                  <a:srgbClr val="833C0B"/>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590931"/>
          </a:xfrm>
          <a:prstGeom prst="rect">
            <a:avLst/>
          </a:prstGeom>
          <a:noFill/>
        </p:spPr>
        <p:txBody>
          <a:bodyPr wrap="square">
            <a:spAutoFit/>
          </a:bodyPr>
          <a:lstStyle/>
          <a:p>
            <a:pPr defTabSz="914491">
              <a:lnSpc>
                <a:spcPct val="90000"/>
              </a:lnSpc>
              <a:buSzPts val="2400"/>
              <a:defRPr/>
            </a:pPr>
            <a:r>
              <a:rPr lang="en-SG" sz="3600" b="1" dirty="0">
                <a:solidFill>
                  <a:schemeClr val="tx1"/>
                </a:solidFill>
                <a:latin typeface="Calibri"/>
                <a:ea typeface="Calibri"/>
                <a:cs typeface="Calibri"/>
                <a:sym typeface="Calibri"/>
              </a:rPr>
              <a:t>What Is a condition?</a:t>
            </a:r>
            <a:endParaRPr lang="en-SG" sz="3600" dirty="0">
              <a:solidFill>
                <a:schemeClr val="tx1"/>
              </a:solidFill>
              <a:latin typeface="Calibri"/>
              <a:ea typeface="Calibri"/>
              <a:cs typeface="Calibri"/>
              <a:sym typeface="Calibri"/>
            </a:endParaRPr>
          </a:p>
        </p:txBody>
      </p:sp>
      <p:sp>
        <p:nvSpPr>
          <p:cNvPr id="2" name="TextBox 1">
            <a:extLst>
              <a:ext uri="{FF2B5EF4-FFF2-40B4-BE49-F238E27FC236}">
                <a16:creationId xmlns:a16="http://schemas.microsoft.com/office/drawing/2014/main" id="{8DC30EF3-926D-6976-03EB-F42EF2F90624}"/>
              </a:ext>
            </a:extLst>
          </p:cNvPr>
          <p:cNvSpPr txBox="1"/>
          <p:nvPr/>
        </p:nvSpPr>
        <p:spPr>
          <a:xfrm>
            <a:off x="224915" y="5922231"/>
            <a:ext cx="10125176" cy="590931"/>
          </a:xfrm>
          <a:prstGeom prst="rect">
            <a:avLst/>
          </a:prstGeom>
          <a:noFill/>
        </p:spPr>
        <p:txBody>
          <a:bodyPr wrap="square">
            <a:spAutoFit/>
          </a:bodyPr>
          <a:lstStyle/>
          <a:p>
            <a:pPr defTabSz="914491">
              <a:lnSpc>
                <a:spcPct val="90000"/>
              </a:lnSpc>
              <a:buSzPts val="2400"/>
              <a:defRPr/>
            </a:pPr>
            <a:r>
              <a:rPr lang="en-SG" sz="3600" b="1" dirty="0">
                <a:solidFill>
                  <a:schemeClr val="tx1"/>
                </a:solidFill>
                <a:latin typeface="Calibri"/>
                <a:ea typeface="Calibri"/>
                <a:cs typeface="Calibri"/>
                <a:sym typeface="Calibri"/>
              </a:rPr>
              <a:t>Using a simple IF-ELSE</a:t>
            </a:r>
            <a:endParaRPr lang="en-SG" sz="36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55540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A4949C-A47D-7F80-AF9E-81CF2C4D65C6}"/>
              </a:ext>
            </a:extLst>
          </p:cNvPr>
          <p:cNvPicPr>
            <a:picLocks noChangeAspect="1"/>
          </p:cNvPicPr>
          <p:nvPr/>
        </p:nvPicPr>
        <p:blipFill>
          <a:blip r:embed="rId2"/>
          <a:stretch>
            <a:fillRect/>
          </a:stretch>
        </p:blipFill>
        <p:spPr>
          <a:xfrm>
            <a:off x="13540547" y="384540"/>
            <a:ext cx="5694501" cy="10546620"/>
          </a:xfrm>
          <a:prstGeom prst="rect">
            <a:avLst/>
          </a:prstGeom>
        </p:spPr>
      </p:pic>
      <p:cxnSp>
        <p:nvCxnSpPr>
          <p:cNvPr id="11" name="Straight Arrow Connector 10">
            <a:extLst>
              <a:ext uri="{FF2B5EF4-FFF2-40B4-BE49-F238E27FC236}">
                <a16:creationId xmlns:a16="http://schemas.microsoft.com/office/drawing/2014/main" id="{BDBBF832-A1DF-A879-24AA-69DDD81E601A}"/>
              </a:ext>
            </a:extLst>
          </p:cNvPr>
          <p:cNvCxnSpPr>
            <a:cxnSpLocks/>
          </p:cNvCxnSpPr>
          <p:nvPr/>
        </p:nvCxnSpPr>
        <p:spPr>
          <a:xfrm>
            <a:off x="12653491" y="1413122"/>
            <a:ext cx="1125939"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Shape 221">
            <a:extLst>
              <a:ext uri="{FF2B5EF4-FFF2-40B4-BE49-F238E27FC236}">
                <a16:creationId xmlns:a16="http://schemas.microsoft.com/office/drawing/2014/main" id="{72661FC9-EDF2-2378-9D8C-F27E8684B1CA}"/>
              </a:ext>
            </a:extLst>
          </p:cNvPr>
          <p:cNvSpPr/>
          <p:nvPr/>
        </p:nvSpPr>
        <p:spPr>
          <a:xfrm>
            <a:off x="3612175" y="6871562"/>
            <a:ext cx="3517029" cy="1624260"/>
          </a:xfrm>
          <a:prstGeom prst="flowChartDecision">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640">
                <a:latin typeface="Source Sans Pro"/>
                <a:ea typeface="Source Sans Pro"/>
                <a:cs typeface="Source Sans Pro"/>
                <a:sym typeface="Source Sans Pro"/>
              </a:rPr>
              <a:t>Age &lt; 18</a:t>
            </a:r>
          </a:p>
        </p:txBody>
      </p:sp>
      <p:cxnSp>
        <p:nvCxnSpPr>
          <p:cNvPr id="15" name="Shape 222">
            <a:extLst>
              <a:ext uri="{FF2B5EF4-FFF2-40B4-BE49-F238E27FC236}">
                <a16:creationId xmlns:a16="http://schemas.microsoft.com/office/drawing/2014/main" id="{1CA96DFC-643C-1C4E-EDE1-DCFD5BA9F5F9}"/>
              </a:ext>
            </a:extLst>
          </p:cNvPr>
          <p:cNvCxnSpPr>
            <a:stCxn id="22" idx="4"/>
            <a:endCxn id="14" idx="0"/>
          </p:cNvCxnSpPr>
          <p:nvPr/>
        </p:nvCxnSpPr>
        <p:spPr>
          <a:xfrm>
            <a:off x="5370690" y="6023516"/>
            <a:ext cx="0" cy="848100"/>
          </a:xfrm>
          <a:prstGeom prst="straightConnector1">
            <a:avLst/>
          </a:prstGeom>
          <a:noFill/>
          <a:ln w="28575" cap="flat" cmpd="sng">
            <a:solidFill>
              <a:srgbClr val="F6921D"/>
            </a:solidFill>
            <a:prstDash val="solid"/>
            <a:round/>
            <a:headEnd type="none" w="lg" len="lg"/>
            <a:tailEnd type="triangle" w="lg" len="lg"/>
          </a:ln>
        </p:spPr>
      </p:cxnSp>
      <p:cxnSp>
        <p:nvCxnSpPr>
          <p:cNvPr id="16" name="Shape 224">
            <a:extLst>
              <a:ext uri="{FF2B5EF4-FFF2-40B4-BE49-F238E27FC236}">
                <a16:creationId xmlns:a16="http://schemas.microsoft.com/office/drawing/2014/main" id="{2AC4B103-2DA6-7EF8-6704-898601CB9737}"/>
              </a:ext>
            </a:extLst>
          </p:cNvPr>
          <p:cNvCxnSpPr>
            <a:stCxn id="14" idx="3"/>
            <a:endCxn id="20" idx="0"/>
          </p:cNvCxnSpPr>
          <p:nvPr/>
        </p:nvCxnSpPr>
        <p:spPr>
          <a:xfrm>
            <a:off x="7129203" y="7683692"/>
            <a:ext cx="526020" cy="995940"/>
          </a:xfrm>
          <a:prstGeom prst="bentConnector2">
            <a:avLst/>
          </a:prstGeom>
          <a:noFill/>
          <a:ln w="28575" cap="flat" cmpd="sng">
            <a:solidFill>
              <a:srgbClr val="F6921D"/>
            </a:solidFill>
            <a:prstDash val="solid"/>
            <a:round/>
            <a:headEnd type="none" w="lg" len="lg"/>
            <a:tailEnd type="triangle" w="lg" len="lg"/>
          </a:ln>
        </p:spPr>
      </p:cxnSp>
      <p:cxnSp>
        <p:nvCxnSpPr>
          <p:cNvPr id="17" name="Shape 226">
            <a:extLst>
              <a:ext uri="{FF2B5EF4-FFF2-40B4-BE49-F238E27FC236}">
                <a16:creationId xmlns:a16="http://schemas.microsoft.com/office/drawing/2014/main" id="{79DA2ABB-7CD5-7ED7-264C-B2174CEBC6B3}"/>
              </a:ext>
            </a:extLst>
          </p:cNvPr>
          <p:cNvCxnSpPr>
            <a:cxnSpLocks/>
            <a:stCxn id="20" idx="4"/>
            <a:endCxn id="27" idx="3"/>
          </p:cNvCxnSpPr>
          <p:nvPr/>
        </p:nvCxnSpPr>
        <p:spPr>
          <a:xfrm rot="5400000">
            <a:off x="6556136" y="9480200"/>
            <a:ext cx="783300" cy="1414222"/>
          </a:xfrm>
          <a:prstGeom prst="bentConnector2">
            <a:avLst/>
          </a:prstGeom>
          <a:noFill/>
          <a:ln w="28575" cap="flat" cmpd="sng">
            <a:solidFill>
              <a:srgbClr val="F6921D"/>
            </a:solidFill>
            <a:prstDash val="solid"/>
            <a:round/>
            <a:headEnd type="none" w="lg" len="lg"/>
            <a:tailEnd type="triangle" w="lg" len="lg"/>
          </a:ln>
        </p:spPr>
      </p:cxnSp>
      <p:cxnSp>
        <p:nvCxnSpPr>
          <p:cNvPr id="18" name="Shape 228">
            <a:extLst>
              <a:ext uri="{FF2B5EF4-FFF2-40B4-BE49-F238E27FC236}">
                <a16:creationId xmlns:a16="http://schemas.microsoft.com/office/drawing/2014/main" id="{E48874A6-D5AE-33B2-C8AF-D83737E160BC}"/>
              </a:ext>
            </a:extLst>
          </p:cNvPr>
          <p:cNvCxnSpPr>
            <a:stCxn id="14" idx="1"/>
            <a:endCxn id="21" idx="0"/>
          </p:cNvCxnSpPr>
          <p:nvPr/>
        </p:nvCxnSpPr>
        <p:spPr>
          <a:xfrm flipH="1">
            <a:off x="3044574" y="7683692"/>
            <a:ext cx="567600" cy="995280"/>
          </a:xfrm>
          <a:prstGeom prst="bentConnector2">
            <a:avLst/>
          </a:prstGeom>
          <a:noFill/>
          <a:ln w="28575" cap="flat" cmpd="sng">
            <a:solidFill>
              <a:srgbClr val="F6921D"/>
            </a:solidFill>
            <a:prstDash val="solid"/>
            <a:round/>
            <a:headEnd type="none" w="lg" len="lg"/>
            <a:tailEnd type="triangle" w="lg" len="lg"/>
          </a:ln>
        </p:spPr>
      </p:cxnSp>
      <p:cxnSp>
        <p:nvCxnSpPr>
          <p:cNvPr id="19" name="Shape 230">
            <a:extLst>
              <a:ext uri="{FF2B5EF4-FFF2-40B4-BE49-F238E27FC236}">
                <a16:creationId xmlns:a16="http://schemas.microsoft.com/office/drawing/2014/main" id="{D1CCA0F5-34CC-A468-8727-3057EA2CBBB1}"/>
              </a:ext>
            </a:extLst>
          </p:cNvPr>
          <p:cNvCxnSpPr>
            <a:cxnSpLocks/>
            <a:stCxn id="21" idx="4"/>
            <a:endCxn id="27" idx="1"/>
          </p:cNvCxnSpPr>
          <p:nvPr/>
        </p:nvCxnSpPr>
        <p:spPr>
          <a:xfrm rot="16200000" flipH="1">
            <a:off x="3402402" y="9437481"/>
            <a:ext cx="783656" cy="1499307"/>
          </a:xfrm>
          <a:prstGeom prst="bentConnector2">
            <a:avLst/>
          </a:prstGeom>
          <a:noFill/>
          <a:ln w="28575" cap="flat" cmpd="sng">
            <a:solidFill>
              <a:srgbClr val="F6921D"/>
            </a:solidFill>
            <a:prstDash val="solid"/>
            <a:round/>
            <a:headEnd type="none" w="lg" len="lg"/>
            <a:tailEnd type="triangle" w="lg" len="lg"/>
          </a:ln>
        </p:spPr>
      </p:cxnSp>
      <p:sp>
        <p:nvSpPr>
          <p:cNvPr id="20" name="Shape 225">
            <a:extLst>
              <a:ext uri="{FF2B5EF4-FFF2-40B4-BE49-F238E27FC236}">
                <a16:creationId xmlns:a16="http://schemas.microsoft.com/office/drawing/2014/main" id="{D1C4C50F-75D7-91DE-A3F6-971443E4A16C}"/>
              </a:ext>
            </a:extLst>
          </p:cNvPr>
          <p:cNvSpPr/>
          <p:nvPr/>
        </p:nvSpPr>
        <p:spPr>
          <a:xfrm>
            <a:off x="6283413" y="8679604"/>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a:latin typeface="Source Sans Pro"/>
                <a:ea typeface="Source Sans Pro"/>
                <a:cs typeface="Source Sans Pro"/>
                <a:sym typeface="Source Sans Pro"/>
              </a:rPr>
              <a:t>print(‘you are of legal age to drive now’)</a:t>
            </a:r>
          </a:p>
        </p:txBody>
      </p:sp>
      <p:sp>
        <p:nvSpPr>
          <p:cNvPr id="21" name="Shape 229">
            <a:extLst>
              <a:ext uri="{FF2B5EF4-FFF2-40B4-BE49-F238E27FC236}">
                <a16:creationId xmlns:a16="http://schemas.microsoft.com/office/drawing/2014/main" id="{80B71E0A-D3D7-AEBC-8740-EB1F4396B761}"/>
              </a:ext>
            </a:extLst>
          </p:cNvPr>
          <p:cNvSpPr/>
          <p:nvPr/>
        </p:nvSpPr>
        <p:spPr>
          <a:xfrm>
            <a:off x="1673094" y="8679248"/>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a:latin typeface="Source Sans Pro"/>
                <a:ea typeface="Source Sans Pro"/>
                <a:cs typeface="Source Sans Pro"/>
                <a:sym typeface="Source Sans Pro"/>
              </a:rPr>
              <a:t>print(‘you are too young  to drive now’)</a:t>
            </a:r>
          </a:p>
        </p:txBody>
      </p:sp>
      <p:sp>
        <p:nvSpPr>
          <p:cNvPr id="22" name="Shape 223">
            <a:extLst>
              <a:ext uri="{FF2B5EF4-FFF2-40B4-BE49-F238E27FC236}">
                <a16:creationId xmlns:a16="http://schemas.microsoft.com/office/drawing/2014/main" id="{E272C52B-1ABA-3CD4-0095-B24EEF76F939}"/>
              </a:ext>
            </a:extLst>
          </p:cNvPr>
          <p:cNvSpPr/>
          <p:nvPr/>
        </p:nvSpPr>
        <p:spPr>
          <a:xfrm>
            <a:off x="3999210" y="4907456"/>
            <a:ext cx="2742960" cy="1116060"/>
          </a:xfrm>
          <a:prstGeom prst="parallelogram">
            <a:avLst>
              <a:gd name="adj" fmla="val 25000"/>
            </a:avLst>
          </a:prstGeom>
          <a:solidFill>
            <a:srgbClr val="FFCD00"/>
          </a:solidFill>
          <a:ln w="9525" cap="flat" cmpd="sng">
            <a:solidFill>
              <a:srgbClr val="F6921D"/>
            </a:solidFill>
            <a:prstDash val="solid"/>
            <a:round/>
            <a:headEnd type="none" w="med" len="med"/>
            <a:tailEnd type="none" w="med" len="med"/>
          </a:ln>
        </p:spPr>
        <p:txBody>
          <a:bodyPr lIns="201135" tIns="201135" rIns="201135" bIns="201135" anchor="ctr" anchorCtr="0">
            <a:noAutofit/>
          </a:bodyPr>
          <a:lstStyle/>
          <a:p>
            <a:pPr algn="ctr" defTabSz="2011631">
              <a:buClrTx/>
              <a:defRPr/>
            </a:pPr>
            <a:r>
              <a:rPr lang="en" sz="2199" dirty="0">
                <a:latin typeface="Source Sans Pro"/>
                <a:ea typeface="Source Sans Pro"/>
                <a:cs typeface="Source Sans Pro"/>
                <a:sym typeface="Source Sans Pro"/>
              </a:rPr>
              <a:t>input(‘Enter your age’)</a:t>
            </a:r>
          </a:p>
        </p:txBody>
      </p:sp>
      <p:cxnSp>
        <p:nvCxnSpPr>
          <p:cNvPr id="23" name="Shape 232">
            <a:extLst>
              <a:ext uri="{FF2B5EF4-FFF2-40B4-BE49-F238E27FC236}">
                <a16:creationId xmlns:a16="http://schemas.microsoft.com/office/drawing/2014/main" id="{34D867B7-D645-3CF7-0BF9-D526D6B519B1}"/>
              </a:ext>
            </a:extLst>
          </p:cNvPr>
          <p:cNvCxnSpPr>
            <a:cxnSpLocks/>
            <a:endCxn id="22" idx="0"/>
          </p:cNvCxnSpPr>
          <p:nvPr/>
        </p:nvCxnSpPr>
        <p:spPr>
          <a:xfrm>
            <a:off x="5370690" y="4213549"/>
            <a:ext cx="0" cy="693660"/>
          </a:xfrm>
          <a:prstGeom prst="straightConnector1">
            <a:avLst/>
          </a:prstGeom>
          <a:noFill/>
          <a:ln w="28575" cap="flat" cmpd="sng">
            <a:solidFill>
              <a:srgbClr val="F6921D"/>
            </a:solidFill>
            <a:prstDash val="solid"/>
            <a:round/>
            <a:headEnd type="none" w="lg" len="lg"/>
            <a:tailEnd type="triangle" w="lg" len="lg"/>
          </a:ln>
        </p:spPr>
      </p:cxnSp>
      <p:sp>
        <p:nvSpPr>
          <p:cNvPr id="24" name="Shape 233">
            <a:extLst>
              <a:ext uri="{FF2B5EF4-FFF2-40B4-BE49-F238E27FC236}">
                <a16:creationId xmlns:a16="http://schemas.microsoft.com/office/drawing/2014/main" id="{F95B2859-C34F-62BE-F7B9-DF537663E31A}"/>
              </a:ext>
            </a:extLst>
          </p:cNvPr>
          <p:cNvSpPr txBox="1"/>
          <p:nvPr/>
        </p:nvSpPr>
        <p:spPr>
          <a:xfrm>
            <a:off x="2302404" y="6881516"/>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True</a:t>
            </a:r>
          </a:p>
        </p:txBody>
      </p:sp>
      <p:sp>
        <p:nvSpPr>
          <p:cNvPr id="25" name="Shape 234">
            <a:extLst>
              <a:ext uri="{FF2B5EF4-FFF2-40B4-BE49-F238E27FC236}">
                <a16:creationId xmlns:a16="http://schemas.microsoft.com/office/drawing/2014/main" id="{CF0F10E9-1D94-EAA7-CB3D-7F2F84F44D94}"/>
              </a:ext>
            </a:extLst>
          </p:cNvPr>
          <p:cNvSpPr txBox="1"/>
          <p:nvPr/>
        </p:nvSpPr>
        <p:spPr>
          <a:xfrm>
            <a:off x="7090869" y="6881516"/>
            <a:ext cx="1484340" cy="801900"/>
          </a:xfrm>
          <a:prstGeom prst="rect">
            <a:avLst/>
          </a:prstGeom>
          <a:noFill/>
          <a:ln>
            <a:noFill/>
          </a:ln>
        </p:spPr>
        <p:txBody>
          <a:bodyPr lIns="201135" tIns="201135" rIns="201135" bIns="201135" anchor="t" anchorCtr="0">
            <a:noAutofit/>
          </a:bodyPr>
          <a:lstStyle/>
          <a:p>
            <a:pPr defTabSz="2011631">
              <a:buClrTx/>
              <a:defRPr/>
            </a:pPr>
            <a:r>
              <a:rPr lang="en" sz="3081">
                <a:latin typeface="Source Sans Pro"/>
                <a:ea typeface="Source Sans Pro"/>
                <a:cs typeface="Source Sans Pro"/>
                <a:sym typeface="Source Sans Pro"/>
              </a:rPr>
              <a:t>False</a:t>
            </a:r>
          </a:p>
        </p:txBody>
      </p:sp>
      <p:sp>
        <p:nvSpPr>
          <p:cNvPr id="26" name="Flowchart: Terminator 25">
            <a:extLst>
              <a:ext uri="{FF2B5EF4-FFF2-40B4-BE49-F238E27FC236}">
                <a16:creationId xmlns:a16="http://schemas.microsoft.com/office/drawing/2014/main" id="{73604A4B-CF96-9F43-E32F-45C55F05174A}"/>
              </a:ext>
            </a:extLst>
          </p:cNvPr>
          <p:cNvSpPr/>
          <p:nvPr/>
        </p:nvSpPr>
        <p:spPr>
          <a:xfrm>
            <a:off x="4522294" y="3508909"/>
            <a:ext cx="1696792" cy="70439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081" dirty="0">
                <a:solidFill>
                  <a:srgbClr val="FFFFFF"/>
                </a:solidFill>
                <a:latin typeface="Arial"/>
              </a:rPr>
              <a:t>start</a:t>
            </a:r>
          </a:p>
        </p:txBody>
      </p:sp>
      <p:sp>
        <p:nvSpPr>
          <p:cNvPr id="27" name="Flowchart: Terminator 26">
            <a:extLst>
              <a:ext uri="{FF2B5EF4-FFF2-40B4-BE49-F238E27FC236}">
                <a16:creationId xmlns:a16="http://schemas.microsoft.com/office/drawing/2014/main" id="{6382DEB7-64AF-FBF6-0ED1-79817AA0B816}"/>
              </a:ext>
            </a:extLst>
          </p:cNvPr>
          <p:cNvSpPr/>
          <p:nvPr/>
        </p:nvSpPr>
        <p:spPr>
          <a:xfrm>
            <a:off x="4543882" y="10226767"/>
            <a:ext cx="1696792" cy="70439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081" dirty="0">
                <a:solidFill>
                  <a:srgbClr val="FFFFFF"/>
                </a:solidFill>
                <a:latin typeface="Arial"/>
              </a:rPr>
              <a:t>end</a:t>
            </a:r>
          </a:p>
        </p:txBody>
      </p:sp>
      <p:grpSp>
        <p:nvGrpSpPr>
          <p:cNvPr id="31" name="Group 30">
            <a:extLst>
              <a:ext uri="{FF2B5EF4-FFF2-40B4-BE49-F238E27FC236}">
                <a16:creationId xmlns:a16="http://schemas.microsoft.com/office/drawing/2014/main" id="{9F74F61D-7C07-D0DC-3418-6104791C37B2}"/>
              </a:ext>
            </a:extLst>
          </p:cNvPr>
          <p:cNvGrpSpPr/>
          <p:nvPr/>
        </p:nvGrpSpPr>
        <p:grpSpPr>
          <a:xfrm>
            <a:off x="36560" y="432891"/>
            <a:ext cx="12493706" cy="2048408"/>
            <a:chOff x="1676400" y="8531095"/>
            <a:chExt cx="12493706" cy="2048408"/>
          </a:xfrm>
        </p:grpSpPr>
        <p:sp>
          <p:nvSpPr>
            <p:cNvPr id="32" name="TextBox 31">
              <a:extLst>
                <a:ext uri="{FF2B5EF4-FFF2-40B4-BE49-F238E27FC236}">
                  <a16:creationId xmlns:a16="http://schemas.microsoft.com/office/drawing/2014/main" id="{E0F2C324-61F7-B969-F7F9-88F82E9FA8F7}"/>
                </a:ext>
              </a:extLst>
            </p:cNvPr>
            <p:cNvSpPr txBox="1"/>
            <p:nvPr/>
          </p:nvSpPr>
          <p:spPr>
            <a:xfrm>
              <a:off x="3095204" y="8763621"/>
              <a:ext cx="11074902" cy="1815882"/>
            </a:xfrm>
            <a:prstGeom prst="rect">
              <a:avLst/>
            </a:prstGeom>
            <a:solidFill>
              <a:sysClr val="window" lastClr="FFFFFF"/>
            </a:solidFill>
            <a:ln w="12700" cap="flat" cmpd="sng" algn="ctr">
              <a:solidFill>
                <a:srgbClr val="70AD47">
                  <a:lumMod val="75000"/>
                </a:srgbClr>
              </a:solidFill>
              <a:prstDash val="solid"/>
              <a:miter lim="800000"/>
            </a:ln>
            <a:effectLst/>
          </p:spPr>
          <p:txBody>
            <a:bodyPr wrap="square">
              <a:spAutoFit/>
            </a:bodyPr>
            <a:lstStyle/>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kern="1200" dirty="0">
                  <a:solidFill>
                    <a:prstClr val="black"/>
                  </a:solidFill>
                  <a:latin typeface="Calibri" panose="020F0502020204030204"/>
                  <a:ea typeface="+mn-ea"/>
                  <a:cs typeface="+mn-cs"/>
                </a:rPr>
                <a:t>Instead of creating a new project, we an also add a new XAML file into an existing project instead.</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kern="1200" dirty="0">
                  <a:solidFill>
                    <a:prstClr val="black"/>
                  </a:solidFill>
                  <a:latin typeface="Calibri" panose="020F0502020204030204"/>
                  <a:ea typeface="+mn-ea"/>
                  <a:cs typeface="+mn-cs"/>
                </a:rPr>
                <a:t>Go to </a:t>
              </a:r>
              <a:r>
                <a:rPr lang="en-US" sz="2800" b="1" kern="1200" dirty="0">
                  <a:solidFill>
                    <a:prstClr val="black"/>
                  </a:solidFill>
                  <a:latin typeface="Calibri" panose="020F0502020204030204"/>
                  <a:ea typeface="+mn-ea"/>
                  <a:cs typeface="+mn-cs"/>
                </a:rPr>
                <a:t>Design</a:t>
              </a:r>
              <a:r>
                <a:rPr lang="en-US" sz="2800" b="1" kern="1200" dirty="0">
                  <a:solidFill>
                    <a:prstClr val="black"/>
                  </a:solidFill>
                  <a:latin typeface="Calibri" panose="020F0502020204030204"/>
                  <a:ea typeface="+mn-ea"/>
                  <a:cs typeface="+mn-cs"/>
                  <a:sym typeface="Wingdings" panose="05000000000000000000" pitchFamily="2" charset="2"/>
                </a:rPr>
                <a:t> New  Sequence</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Graphic 32" descr="Information with solid fill">
              <a:extLst>
                <a:ext uri="{FF2B5EF4-FFF2-40B4-BE49-F238E27FC236}">
                  <a16:creationId xmlns:a16="http://schemas.microsoft.com/office/drawing/2014/main" id="{B4515921-93C2-F514-635E-B0B7E01D0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8531095"/>
              <a:ext cx="1418804" cy="1418804"/>
            </a:xfrm>
            <a:prstGeom prst="rect">
              <a:avLst/>
            </a:prstGeom>
          </p:spPr>
        </p:pic>
      </p:grpSp>
      <p:cxnSp>
        <p:nvCxnSpPr>
          <p:cNvPr id="34" name="Straight Arrow Connector 33">
            <a:extLst>
              <a:ext uri="{FF2B5EF4-FFF2-40B4-BE49-F238E27FC236}">
                <a16:creationId xmlns:a16="http://schemas.microsoft.com/office/drawing/2014/main" id="{31EE2D8A-F0FD-F449-A234-23DF3BCDC5AB}"/>
              </a:ext>
            </a:extLst>
          </p:cNvPr>
          <p:cNvCxnSpPr>
            <a:cxnSpLocks/>
          </p:cNvCxnSpPr>
          <p:nvPr/>
        </p:nvCxnSpPr>
        <p:spPr>
          <a:xfrm flipV="1">
            <a:off x="12457850" y="2638154"/>
            <a:ext cx="1278339" cy="70414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413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D8CBE5-6AC4-3093-2E04-A1D4671204DF}"/>
              </a:ext>
            </a:extLst>
          </p:cNvPr>
          <p:cNvSpPr>
            <a:spLocks noGrp="1"/>
          </p:cNvSpPr>
          <p:nvPr>
            <p:ph type="sldNum" sz="quarter" idx="12"/>
          </p:nvPr>
        </p:nvSpPr>
        <p:spPr/>
        <p:txBody>
          <a:bodyPr/>
          <a:lstStyle/>
          <a:p>
            <a:fld id="{DD68B600-653A-4572-B837-EB50E255A7BA}" type="slidenum">
              <a:rPr lang="en-SG" smtClean="0"/>
              <a:t>16</a:t>
            </a:fld>
            <a:endParaRPr lang="en-SG"/>
          </a:p>
        </p:txBody>
      </p:sp>
      <p:pic>
        <p:nvPicPr>
          <p:cNvPr id="6" name="Picture 5">
            <a:extLst>
              <a:ext uri="{FF2B5EF4-FFF2-40B4-BE49-F238E27FC236}">
                <a16:creationId xmlns:a16="http://schemas.microsoft.com/office/drawing/2014/main" id="{F1584A62-40E6-D45E-D07B-66E94897E80E}"/>
              </a:ext>
            </a:extLst>
          </p:cNvPr>
          <p:cNvPicPr>
            <a:picLocks noChangeAspect="1"/>
          </p:cNvPicPr>
          <p:nvPr/>
        </p:nvPicPr>
        <p:blipFill>
          <a:blip r:embed="rId2"/>
          <a:stretch>
            <a:fillRect/>
          </a:stretch>
        </p:blipFill>
        <p:spPr>
          <a:xfrm>
            <a:off x="0" y="0"/>
            <a:ext cx="4953000" cy="4619625"/>
          </a:xfrm>
          <a:prstGeom prst="rect">
            <a:avLst/>
          </a:prstGeom>
        </p:spPr>
      </p:pic>
      <p:pic>
        <p:nvPicPr>
          <p:cNvPr id="8" name="Picture 7">
            <a:extLst>
              <a:ext uri="{FF2B5EF4-FFF2-40B4-BE49-F238E27FC236}">
                <a16:creationId xmlns:a16="http://schemas.microsoft.com/office/drawing/2014/main" id="{88AA0C32-8C92-BF9E-31CF-2ECFE5921F35}"/>
              </a:ext>
            </a:extLst>
          </p:cNvPr>
          <p:cNvPicPr>
            <a:picLocks noChangeAspect="1"/>
          </p:cNvPicPr>
          <p:nvPr/>
        </p:nvPicPr>
        <p:blipFill>
          <a:blip r:embed="rId3"/>
          <a:stretch>
            <a:fillRect/>
          </a:stretch>
        </p:blipFill>
        <p:spPr>
          <a:xfrm>
            <a:off x="10727872" y="44223"/>
            <a:ext cx="7218696" cy="4106636"/>
          </a:xfrm>
          <a:prstGeom prst="rect">
            <a:avLst/>
          </a:prstGeom>
        </p:spPr>
      </p:pic>
      <p:cxnSp>
        <p:nvCxnSpPr>
          <p:cNvPr id="9" name="Straight Arrow Connector 8">
            <a:extLst>
              <a:ext uri="{FF2B5EF4-FFF2-40B4-BE49-F238E27FC236}">
                <a16:creationId xmlns:a16="http://schemas.microsoft.com/office/drawing/2014/main" id="{138A01EC-9FAF-310C-DE13-DD4000D22884}"/>
              </a:ext>
            </a:extLst>
          </p:cNvPr>
          <p:cNvCxnSpPr>
            <a:cxnSpLocks/>
            <a:stCxn id="12" idx="3"/>
          </p:cNvCxnSpPr>
          <p:nvPr/>
        </p:nvCxnSpPr>
        <p:spPr>
          <a:xfrm>
            <a:off x="9829800" y="2229528"/>
            <a:ext cx="130628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30F4267-A673-9B56-6E25-C2B53BEBB805}"/>
              </a:ext>
            </a:extLst>
          </p:cNvPr>
          <p:cNvSpPr txBox="1"/>
          <p:nvPr/>
        </p:nvSpPr>
        <p:spPr>
          <a:xfrm>
            <a:off x="6361793" y="1537030"/>
            <a:ext cx="3468007"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US" sz="2800" kern="1200" dirty="0">
                <a:solidFill>
                  <a:schemeClr val="tx1"/>
                </a:solidFill>
              </a:rPr>
              <a:t>Enter </a:t>
            </a:r>
            <a:r>
              <a:rPr lang="en-US" sz="2800" b="1" kern="1200" dirty="0">
                <a:solidFill>
                  <a:schemeClr val="tx1"/>
                </a:solidFill>
              </a:rPr>
              <a:t>If Else Exercise</a:t>
            </a:r>
            <a:r>
              <a:rPr lang="en-US" sz="2800" kern="1200" dirty="0">
                <a:solidFill>
                  <a:schemeClr val="tx1"/>
                </a:solidFill>
              </a:rPr>
              <a:t> as sequence name</a:t>
            </a:r>
            <a:endParaRPr lang="en-IN" sz="2800" kern="1200" dirty="0">
              <a:solidFill>
                <a:schemeClr val="tx1"/>
              </a:solidFill>
            </a:endParaRPr>
          </a:p>
        </p:txBody>
      </p:sp>
      <p:cxnSp>
        <p:nvCxnSpPr>
          <p:cNvPr id="16" name="Straight Arrow Connector 15">
            <a:extLst>
              <a:ext uri="{FF2B5EF4-FFF2-40B4-BE49-F238E27FC236}">
                <a16:creationId xmlns:a16="http://schemas.microsoft.com/office/drawing/2014/main" id="{738116AA-8BAE-0964-E9F7-5EB586269E59}"/>
              </a:ext>
            </a:extLst>
          </p:cNvPr>
          <p:cNvCxnSpPr>
            <a:cxnSpLocks/>
          </p:cNvCxnSpPr>
          <p:nvPr/>
        </p:nvCxnSpPr>
        <p:spPr>
          <a:xfrm>
            <a:off x="15305315" y="3851500"/>
            <a:ext cx="130628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9C79FEEA-D49A-98C5-7D2E-978C942784F4}"/>
              </a:ext>
            </a:extLst>
          </p:cNvPr>
          <p:cNvPicPr>
            <a:picLocks noChangeAspect="1"/>
          </p:cNvPicPr>
          <p:nvPr/>
        </p:nvPicPr>
        <p:blipFill>
          <a:blip r:embed="rId4"/>
          <a:stretch>
            <a:fillRect/>
          </a:stretch>
        </p:blipFill>
        <p:spPr>
          <a:xfrm>
            <a:off x="5287162" y="4212772"/>
            <a:ext cx="12659406" cy="6861205"/>
          </a:xfrm>
          <a:prstGeom prst="rect">
            <a:avLst/>
          </a:prstGeom>
          <a:ln>
            <a:solidFill>
              <a:schemeClr val="tx1"/>
            </a:solidFill>
          </a:ln>
        </p:spPr>
      </p:pic>
      <p:cxnSp>
        <p:nvCxnSpPr>
          <p:cNvPr id="19" name="Straight Arrow Connector 18">
            <a:extLst>
              <a:ext uri="{FF2B5EF4-FFF2-40B4-BE49-F238E27FC236}">
                <a16:creationId xmlns:a16="http://schemas.microsoft.com/office/drawing/2014/main" id="{F34F2CC6-BB3A-3F94-38EE-E3D404CB628D}"/>
              </a:ext>
            </a:extLst>
          </p:cNvPr>
          <p:cNvCxnSpPr>
            <a:cxnSpLocks/>
            <a:stCxn id="20" idx="3"/>
          </p:cNvCxnSpPr>
          <p:nvPr/>
        </p:nvCxnSpPr>
        <p:spPr>
          <a:xfrm>
            <a:off x="4316186" y="9517514"/>
            <a:ext cx="130628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25E0FA0-5ECB-8634-F54F-1013D02A8A65}"/>
              </a:ext>
            </a:extLst>
          </p:cNvPr>
          <p:cNvSpPr txBox="1"/>
          <p:nvPr/>
        </p:nvSpPr>
        <p:spPr>
          <a:xfrm>
            <a:off x="848179" y="8825016"/>
            <a:ext cx="3468007"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US" sz="2800" b="1" kern="1200" dirty="0">
                <a:solidFill>
                  <a:schemeClr val="tx1"/>
                </a:solidFill>
              </a:rPr>
              <a:t>If Else Exercise .</a:t>
            </a:r>
            <a:r>
              <a:rPr lang="en-US" sz="2800" b="1" kern="1200" dirty="0" err="1">
                <a:solidFill>
                  <a:schemeClr val="tx1"/>
                </a:solidFill>
              </a:rPr>
              <a:t>xaml</a:t>
            </a:r>
            <a:r>
              <a:rPr lang="en-US" sz="2800" kern="1200" dirty="0">
                <a:solidFill>
                  <a:schemeClr val="tx1"/>
                </a:solidFill>
              </a:rPr>
              <a:t> file is created in project panel!</a:t>
            </a:r>
            <a:endParaRPr lang="en-IN" sz="2800" kern="1200" dirty="0">
              <a:solidFill>
                <a:schemeClr val="tx1"/>
              </a:solidFill>
            </a:endParaRPr>
          </a:p>
        </p:txBody>
      </p:sp>
      <p:sp>
        <p:nvSpPr>
          <p:cNvPr id="21" name="TextBox 20">
            <a:extLst>
              <a:ext uri="{FF2B5EF4-FFF2-40B4-BE49-F238E27FC236}">
                <a16:creationId xmlns:a16="http://schemas.microsoft.com/office/drawing/2014/main" id="{5D2F544D-3D19-BB44-A1F3-C814C1DA04AD}"/>
              </a:ext>
            </a:extLst>
          </p:cNvPr>
          <p:cNvSpPr txBox="1"/>
          <p:nvPr/>
        </p:nvSpPr>
        <p:spPr>
          <a:xfrm>
            <a:off x="10482943" y="5205516"/>
            <a:ext cx="6417128"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US" sz="2800" kern="1200" dirty="0">
                <a:solidFill>
                  <a:schemeClr val="tx1"/>
                </a:solidFill>
              </a:rPr>
              <a:t>Notice that there are now </a:t>
            </a:r>
            <a:r>
              <a:rPr lang="en-US" sz="2800" b="1" kern="1200" dirty="0">
                <a:solidFill>
                  <a:schemeClr val="tx1"/>
                </a:solidFill>
              </a:rPr>
              <a:t>multiple windows </a:t>
            </a:r>
            <a:r>
              <a:rPr lang="en-US" sz="2800" kern="1200" dirty="0">
                <a:solidFill>
                  <a:schemeClr val="tx1"/>
                </a:solidFill>
              </a:rPr>
              <a:t>open for each file</a:t>
            </a:r>
          </a:p>
          <a:p>
            <a:pPr marL="457200" lvl="0" indent="-457200">
              <a:buFont typeface="Arial" panose="020B0604020202020204" pitchFamily="34" charset="0"/>
              <a:buChar char="•"/>
            </a:pPr>
            <a:r>
              <a:rPr lang="en-US" sz="2800" kern="1200" dirty="0" err="1">
                <a:solidFill>
                  <a:schemeClr val="tx1"/>
                </a:solidFill>
              </a:rPr>
              <a:t>Main.xaml</a:t>
            </a:r>
            <a:endParaRPr lang="en-US" sz="2800" kern="1200" dirty="0">
              <a:solidFill>
                <a:schemeClr val="tx1"/>
              </a:solidFill>
            </a:endParaRPr>
          </a:p>
          <a:p>
            <a:pPr marL="457200" lvl="0" indent="-457200">
              <a:buFont typeface="Arial" panose="020B0604020202020204" pitchFamily="34" charset="0"/>
              <a:buChar char="•"/>
            </a:pPr>
            <a:r>
              <a:rPr lang="en-US" sz="2800" kern="1200" dirty="0">
                <a:solidFill>
                  <a:schemeClr val="tx1"/>
                </a:solidFill>
              </a:rPr>
              <a:t>If Else </a:t>
            </a:r>
            <a:r>
              <a:rPr lang="en-US" sz="2800" kern="1200" dirty="0" err="1">
                <a:solidFill>
                  <a:schemeClr val="tx1"/>
                </a:solidFill>
              </a:rPr>
              <a:t>Exercise.xaml</a:t>
            </a:r>
            <a:endParaRPr lang="en-IN" sz="2800" kern="1200" dirty="0">
              <a:solidFill>
                <a:schemeClr val="tx1"/>
              </a:solidFill>
            </a:endParaRPr>
          </a:p>
        </p:txBody>
      </p:sp>
      <p:cxnSp>
        <p:nvCxnSpPr>
          <p:cNvPr id="22" name="Straight Arrow Connector 21">
            <a:extLst>
              <a:ext uri="{FF2B5EF4-FFF2-40B4-BE49-F238E27FC236}">
                <a16:creationId xmlns:a16="http://schemas.microsoft.com/office/drawing/2014/main" id="{C8CBAC21-F27B-B51B-1002-1B2874421E3C}"/>
              </a:ext>
            </a:extLst>
          </p:cNvPr>
          <p:cNvCxnSpPr>
            <a:cxnSpLocks/>
            <a:stCxn id="21" idx="0"/>
          </p:cNvCxnSpPr>
          <p:nvPr/>
        </p:nvCxnSpPr>
        <p:spPr>
          <a:xfrm flipH="1" flipV="1">
            <a:off x="10727872" y="4800600"/>
            <a:ext cx="2963635" cy="40491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799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D8CBE5-6AC4-3093-2E04-A1D4671204DF}"/>
              </a:ext>
            </a:extLst>
          </p:cNvPr>
          <p:cNvSpPr>
            <a:spLocks noGrp="1"/>
          </p:cNvSpPr>
          <p:nvPr>
            <p:ph type="sldNum" sz="quarter" idx="12"/>
          </p:nvPr>
        </p:nvSpPr>
        <p:spPr/>
        <p:txBody>
          <a:bodyPr/>
          <a:lstStyle/>
          <a:p>
            <a:fld id="{DD68B600-653A-4572-B837-EB50E255A7BA}" type="slidenum">
              <a:rPr lang="en-SG" smtClean="0"/>
              <a:t>17</a:t>
            </a:fld>
            <a:endParaRPr lang="en-SG"/>
          </a:p>
        </p:txBody>
      </p:sp>
      <p:pic>
        <p:nvPicPr>
          <p:cNvPr id="6" name="Picture 5">
            <a:extLst>
              <a:ext uri="{FF2B5EF4-FFF2-40B4-BE49-F238E27FC236}">
                <a16:creationId xmlns:a16="http://schemas.microsoft.com/office/drawing/2014/main" id="{F1584A62-40E6-D45E-D07B-66E94897E80E}"/>
              </a:ext>
            </a:extLst>
          </p:cNvPr>
          <p:cNvPicPr>
            <a:picLocks noChangeAspect="1"/>
          </p:cNvPicPr>
          <p:nvPr/>
        </p:nvPicPr>
        <p:blipFill>
          <a:blip r:embed="rId2"/>
          <a:stretch>
            <a:fillRect/>
          </a:stretch>
        </p:blipFill>
        <p:spPr>
          <a:xfrm>
            <a:off x="0" y="0"/>
            <a:ext cx="4953000" cy="4619625"/>
          </a:xfrm>
          <a:prstGeom prst="rect">
            <a:avLst/>
          </a:prstGeom>
        </p:spPr>
      </p:pic>
      <p:pic>
        <p:nvPicPr>
          <p:cNvPr id="7" name="Picture 6">
            <a:extLst>
              <a:ext uri="{FF2B5EF4-FFF2-40B4-BE49-F238E27FC236}">
                <a16:creationId xmlns:a16="http://schemas.microsoft.com/office/drawing/2014/main" id="{B271404C-1DB4-D98E-5760-B79B0B8D53BA}"/>
              </a:ext>
            </a:extLst>
          </p:cNvPr>
          <p:cNvPicPr>
            <a:picLocks noChangeAspect="1"/>
          </p:cNvPicPr>
          <p:nvPr/>
        </p:nvPicPr>
        <p:blipFill>
          <a:blip r:embed="rId3"/>
          <a:stretch>
            <a:fillRect/>
          </a:stretch>
        </p:blipFill>
        <p:spPr>
          <a:xfrm>
            <a:off x="5389108" y="114299"/>
            <a:ext cx="12968046" cy="7854043"/>
          </a:xfrm>
          <a:prstGeom prst="rect">
            <a:avLst/>
          </a:prstGeom>
          <a:ln>
            <a:solidFill>
              <a:schemeClr val="tx1"/>
            </a:solidFill>
          </a:ln>
        </p:spPr>
      </p:pic>
      <p:grpSp>
        <p:nvGrpSpPr>
          <p:cNvPr id="10" name="Group 9">
            <a:extLst>
              <a:ext uri="{FF2B5EF4-FFF2-40B4-BE49-F238E27FC236}">
                <a16:creationId xmlns:a16="http://schemas.microsoft.com/office/drawing/2014/main" id="{3B2011BA-7B03-DA5E-2959-7261804D43B8}"/>
              </a:ext>
            </a:extLst>
          </p:cNvPr>
          <p:cNvGrpSpPr/>
          <p:nvPr/>
        </p:nvGrpSpPr>
        <p:grpSpPr>
          <a:xfrm>
            <a:off x="722360" y="8074662"/>
            <a:ext cx="8846183" cy="2910182"/>
            <a:chOff x="1676400" y="8531095"/>
            <a:chExt cx="8846183" cy="2910182"/>
          </a:xfrm>
        </p:grpSpPr>
        <p:sp>
          <p:nvSpPr>
            <p:cNvPr id="11" name="TextBox 10">
              <a:extLst>
                <a:ext uri="{FF2B5EF4-FFF2-40B4-BE49-F238E27FC236}">
                  <a16:creationId xmlns:a16="http://schemas.microsoft.com/office/drawing/2014/main" id="{160C48C1-C684-F6AD-6703-D0AD057CEB3B}"/>
                </a:ext>
              </a:extLst>
            </p:cNvPr>
            <p:cNvSpPr txBox="1"/>
            <p:nvPr/>
          </p:nvSpPr>
          <p:spPr>
            <a:xfrm>
              <a:off x="3095204" y="8763621"/>
              <a:ext cx="7427379" cy="2677656"/>
            </a:xfrm>
            <a:prstGeom prst="rect">
              <a:avLst/>
            </a:prstGeom>
            <a:solidFill>
              <a:sysClr val="window" lastClr="FFFFFF"/>
            </a:solidFill>
            <a:ln w="12700" cap="flat" cmpd="sng" algn="ctr">
              <a:solidFill>
                <a:srgbClr val="70AD47">
                  <a:lumMod val="75000"/>
                </a:srgbClr>
              </a:solidFill>
              <a:prstDash val="solid"/>
              <a:miter lim="800000"/>
            </a:ln>
            <a:effectLst/>
          </p:spPr>
          <p:txBody>
            <a:bodyPr wrap="square">
              <a:spAutoFit/>
            </a:bodyPr>
            <a:lstStyle/>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kern="1200" dirty="0">
                  <a:solidFill>
                    <a:prstClr val="black"/>
                  </a:solidFill>
                  <a:latin typeface="Calibri" panose="020F0502020204030204"/>
                  <a:ea typeface="+mn-ea"/>
                  <a:cs typeface="+mn-cs"/>
                </a:rPr>
                <a:t>To get user input for age, add the </a:t>
              </a:r>
              <a:r>
                <a:rPr lang="en-US" sz="2800" b="1" kern="1200" dirty="0">
                  <a:solidFill>
                    <a:prstClr val="black"/>
                  </a:solidFill>
                  <a:latin typeface="Calibri" panose="020F0502020204030204"/>
                  <a:ea typeface="+mn-ea"/>
                  <a:cs typeface="+mn-cs"/>
                </a:rPr>
                <a:t>Input Dialog </a:t>
              </a:r>
              <a:r>
                <a:rPr lang="en-US" sz="2800" kern="1200" dirty="0">
                  <a:solidFill>
                    <a:prstClr val="black"/>
                  </a:solidFill>
                  <a:latin typeface="Calibri" panose="020F0502020204030204"/>
                  <a:ea typeface="+mn-ea"/>
                  <a:cs typeface="+mn-cs"/>
                </a:rPr>
                <a:t>activity again.</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rgbClr val="FF0000"/>
                  </a:solidFill>
                  <a:latin typeface="Calibri" panose="020F0502020204030204"/>
                  <a:ea typeface="+mn-ea"/>
                  <a:cs typeface="+mn-cs"/>
                </a:rPr>
                <a:t>Try it yourself!</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chemeClr val="accent1"/>
                  </a:solidFill>
                  <a:latin typeface="Calibri" panose="020F0502020204030204"/>
                  <a:ea typeface="+mn-ea"/>
                  <a:cs typeface="+mn-cs"/>
                </a:rPr>
                <a:t>Title-&gt; Type “Enter your age”</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chemeClr val="accent1"/>
                  </a:solidFill>
                  <a:latin typeface="Calibri" panose="020F0502020204030204"/>
                  <a:ea typeface="+mn-ea"/>
                  <a:cs typeface="+mn-cs"/>
                </a:rPr>
                <a:t>Input Label-&gt; Type “What is your age?”</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chemeClr val="accent1"/>
                  </a:solidFill>
                  <a:latin typeface="Calibri" panose="020F0502020204030204"/>
                  <a:ea typeface="+mn-ea"/>
                  <a:cs typeface="+mn-cs"/>
                </a:rPr>
                <a:t>Input Type -&gt; Choose Text Box</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Graphic 12" descr="Information with solid fill">
              <a:extLst>
                <a:ext uri="{FF2B5EF4-FFF2-40B4-BE49-F238E27FC236}">
                  <a16:creationId xmlns:a16="http://schemas.microsoft.com/office/drawing/2014/main" id="{D8155636-5306-2491-5A9A-C1B6012E2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8531095"/>
              <a:ext cx="1418804" cy="1418804"/>
            </a:xfrm>
            <a:prstGeom prst="rect">
              <a:avLst/>
            </a:prstGeom>
          </p:spPr>
        </p:pic>
      </p:grpSp>
      <p:sp>
        <p:nvSpPr>
          <p:cNvPr id="14" name="TextBox 13">
            <a:extLst>
              <a:ext uri="{FF2B5EF4-FFF2-40B4-BE49-F238E27FC236}">
                <a16:creationId xmlns:a16="http://schemas.microsoft.com/office/drawing/2014/main" id="{FCB0AE95-81F5-9F70-E2A5-5E51A768F988}"/>
              </a:ext>
            </a:extLst>
          </p:cNvPr>
          <p:cNvSpPr txBox="1"/>
          <p:nvPr/>
        </p:nvSpPr>
        <p:spPr>
          <a:xfrm>
            <a:off x="10960222" y="8307188"/>
            <a:ext cx="8434218"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en-US" sz="2800" b="1" kern="1200" dirty="0">
                <a:solidFill>
                  <a:schemeClr val="tx1"/>
                </a:solidFill>
                <a:latin typeface="Calibri" panose="020F0502020204030204" pitchFamily="34" charset="0"/>
                <a:cs typeface="Calibri" panose="020F0502020204030204" pitchFamily="34" charset="0"/>
              </a:rPr>
              <a:t>VERY IMPORTANT!</a:t>
            </a:r>
          </a:p>
          <a:p>
            <a:pPr lvl="0" algn="just"/>
            <a:r>
              <a:rPr lang="en-US" sz="2800" kern="1200" dirty="0">
                <a:solidFill>
                  <a:schemeClr val="tx1"/>
                </a:solidFill>
                <a:latin typeface="Calibri" panose="020F0502020204030204" pitchFamily="34" charset="0"/>
                <a:cs typeface="Calibri" panose="020F0502020204030204" pitchFamily="34" charset="0"/>
              </a:rPr>
              <a:t>While you still create a variable to store user input, you will notice that the </a:t>
            </a:r>
            <a:r>
              <a:rPr lang="en-US" sz="2800" b="1" kern="1200" dirty="0">
                <a:solidFill>
                  <a:schemeClr val="tx1"/>
                </a:solidFill>
                <a:latin typeface="Calibri" panose="020F0502020204030204" pitchFamily="34" charset="0"/>
                <a:cs typeface="Calibri" panose="020F0502020204030204" pitchFamily="34" charset="0"/>
              </a:rPr>
              <a:t>Variable Type </a:t>
            </a:r>
            <a:r>
              <a:rPr lang="en-US" sz="2800" kern="1200" dirty="0">
                <a:solidFill>
                  <a:schemeClr val="tx1"/>
                </a:solidFill>
                <a:latin typeface="Calibri" panose="020F0502020204030204" pitchFamily="34" charset="0"/>
                <a:cs typeface="Calibri" panose="020F0502020204030204" pitchFamily="34" charset="0"/>
              </a:rPr>
              <a:t>must be updated to </a:t>
            </a:r>
            <a:r>
              <a:rPr lang="en-US" sz="2800" b="1" kern="1200" dirty="0">
                <a:solidFill>
                  <a:srgbClr val="FF0000"/>
                </a:solidFill>
                <a:latin typeface="Calibri" panose="020F0502020204030204" pitchFamily="34" charset="0"/>
                <a:cs typeface="Calibri" panose="020F0502020204030204" pitchFamily="34" charset="0"/>
              </a:rPr>
              <a:t>Int32</a:t>
            </a:r>
            <a:r>
              <a:rPr lang="en-US" sz="2800" kern="1200" dirty="0">
                <a:solidFill>
                  <a:schemeClr val="tx1"/>
                </a:solidFill>
                <a:latin typeface="Calibri" panose="020F0502020204030204" pitchFamily="34" charset="0"/>
                <a:cs typeface="Calibri" panose="020F0502020204030204" pitchFamily="34" charset="0"/>
              </a:rPr>
              <a:t>. </a:t>
            </a:r>
            <a:r>
              <a:rPr lang="en-US" sz="2800" kern="1200" dirty="0">
                <a:solidFill>
                  <a:srgbClr val="FF0000"/>
                </a:solidFill>
                <a:latin typeface="Calibri" panose="020F0502020204030204" pitchFamily="34" charset="0"/>
                <a:cs typeface="Calibri" panose="020F0502020204030204" pitchFamily="34" charset="0"/>
              </a:rPr>
              <a:t>Int32 means a whole number.</a:t>
            </a:r>
          </a:p>
          <a:p>
            <a:pPr lvl="0" algn="just"/>
            <a:endParaRPr lang="en-US" sz="2800" kern="1200" dirty="0">
              <a:solidFill>
                <a:schemeClr val="tx1"/>
              </a:solidFill>
              <a:latin typeface="Calibri" panose="020F0502020204030204" pitchFamily="34" charset="0"/>
              <a:cs typeface="Calibri" panose="020F0502020204030204" pitchFamily="34" charset="0"/>
            </a:endParaRPr>
          </a:p>
          <a:p>
            <a:pPr lvl="0" algn="just"/>
            <a:r>
              <a:rPr lang="en-US" sz="2800" kern="1200" dirty="0">
                <a:solidFill>
                  <a:schemeClr val="tx1"/>
                </a:solidFill>
                <a:latin typeface="Calibri" panose="020F0502020204030204" pitchFamily="34" charset="0"/>
                <a:cs typeface="Calibri" panose="020F0502020204030204" pitchFamily="34" charset="0"/>
              </a:rPr>
              <a:t>This is because we will </a:t>
            </a:r>
            <a:r>
              <a:rPr lang="en-US" sz="2800" b="1" kern="1200" dirty="0">
                <a:solidFill>
                  <a:srgbClr val="FF0000"/>
                </a:solidFill>
                <a:latin typeface="Calibri" panose="020F0502020204030204" pitchFamily="34" charset="0"/>
                <a:cs typeface="Calibri" panose="020F0502020204030204" pitchFamily="34" charset="0"/>
              </a:rPr>
              <a:t>using Age as a number.</a:t>
            </a:r>
            <a:endParaRPr lang="en-IN" sz="2001" b="1" kern="1200" dirty="0">
              <a:solidFill>
                <a:srgbClr val="FF0000"/>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F4FB1866-5211-92E7-8921-6A1E2C7994CC}"/>
              </a:ext>
            </a:extLst>
          </p:cNvPr>
          <p:cNvCxnSpPr>
            <a:cxnSpLocks/>
            <a:stCxn id="14" idx="0"/>
          </p:cNvCxnSpPr>
          <p:nvPr/>
        </p:nvCxnSpPr>
        <p:spPr>
          <a:xfrm flipH="1" flipV="1">
            <a:off x="12524014" y="7721386"/>
            <a:ext cx="2653317" cy="58580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2332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BADD0-3353-DCA5-6A03-BB4B2E2EE686}"/>
              </a:ext>
            </a:extLst>
          </p:cNvPr>
          <p:cNvSpPr>
            <a:spLocks noGrp="1"/>
          </p:cNvSpPr>
          <p:nvPr>
            <p:ph type="sldNum" sz="quarter" idx="12"/>
          </p:nvPr>
        </p:nvSpPr>
        <p:spPr/>
        <p:txBody>
          <a:bodyPr/>
          <a:lstStyle/>
          <a:p>
            <a:fld id="{DD68B600-653A-4572-B837-EB50E255A7BA}" type="slidenum">
              <a:rPr lang="en-SG" smtClean="0"/>
              <a:t>18</a:t>
            </a:fld>
            <a:endParaRPr lang="en-SG"/>
          </a:p>
        </p:txBody>
      </p:sp>
      <p:pic>
        <p:nvPicPr>
          <p:cNvPr id="6" name="Picture 5">
            <a:extLst>
              <a:ext uri="{FF2B5EF4-FFF2-40B4-BE49-F238E27FC236}">
                <a16:creationId xmlns:a16="http://schemas.microsoft.com/office/drawing/2014/main" id="{AEDCCF60-25A0-7FE6-D9F4-FCA88F78356B}"/>
              </a:ext>
            </a:extLst>
          </p:cNvPr>
          <p:cNvPicPr>
            <a:picLocks noChangeAspect="1"/>
          </p:cNvPicPr>
          <p:nvPr/>
        </p:nvPicPr>
        <p:blipFill>
          <a:blip r:embed="rId2"/>
          <a:stretch>
            <a:fillRect/>
          </a:stretch>
        </p:blipFill>
        <p:spPr>
          <a:xfrm>
            <a:off x="4189629" y="242214"/>
            <a:ext cx="14555572" cy="6147396"/>
          </a:xfrm>
          <a:prstGeom prst="rect">
            <a:avLst/>
          </a:prstGeom>
          <a:ln>
            <a:solidFill>
              <a:schemeClr val="tx1"/>
            </a:solidFill>
          </a:ln>
        </p:spPr>
      </p:pic>
      <p:pic>
        <p:nvPicPr>
          <p:cNvPr id="7" name="Picture 6">
            <a:extLst>
              <a:ext uri="{FF2B5EF4-FFF2-40B4-BE49-F238E27FC236}">
                <a16:creationId xmlns:a16="http://schemas.microsoft.com/office/drawing/2014/main" id="{E5E3BF88-E8EA-4D4E-3D5B-3AECC589ACDE}"/>
              </a:ext>
            </a:extLst>
          </p:cNvPr>
          <p:cNvPicPr>
            <a:picLocks noChangeAspect="1"/>
          </p:cNvPicPr>
          <p:nvPr/>
        </p:nvPicPr>
        <p:blipFill>
          <a:blip r:embed="rId3"/>
          <a:stretch>
            <a:fillRect/>
          </a:stretch>
        </p:blipFill>
        <p:spPr>
          <a:xfrm>
            <a:off x="0" y="1"/>
            <a:ext cx="3869029" cy="3608614"/>
          </a:xfrm>
          <a:prstGeom prst="rect">
            <a:avLst/>
          </a:prstGeom>
        </p:spPr>
      </p:pic>
      <p:sp>
        <p:nvSpPr>
          <p:cNvPr id="8" name="TextBox 7">
            <a:extLst>
              <a:ext uri="{FF2B5EF4-FFF2-40B4-BE49-F238E27FC236}">
                <a16:creationId xmlns:a16="http://schemas.microsoft.com/office/drawing/2014/main" id="{F45F2985-2DF9-753F-E3C2-AFCFD4BF0E50}"/>
              </a:ext>
            </a:extLst>
          </p:cNvPr>
          <p:cNvSpPr txBox="1"/>
          <p:nvPr/>
        </p:nvSpPr>
        <p:spPr>
          <a:xfrm>
            <a:off x="1749278" y="4339278"/>
            <a:ext cx="8194822" cy="2677656"/>
          </a:xfrm>
          <a:prstGeom prst="rect">
            <a:avLst/>
          </a:prstGeom>
          <a:solidFill>
            <a:sysClr val="window" lastClr="FFFFFF"/>
          </a:solidFill>
          <a:ln w="12700" cap="flat" cmpd="sng" algn="ctr">
            <a:solidFill>
              <a:srgbClr val="70AD47">
                <a:lumMod val="75000"/>
              </a:srgbClr>
            </a:solidFill>
            <a:prstDash val="solid"/>
            <a:miter lim="800000"/>
          </a:ln>
          <a:effectLst/>
        </p:spPr>
        <p:txBody>
          <a:bodyPr wrap="square">
            <a:spAutoFit/>
          </a:bodyPr>
          <a:lstStyle/>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kern="1200" dirty="0">
                <a:solidFill>
                  <a:prstClr val="black"/>
                </a:solidFill>
                <a:latin typeface="Calibri" panose="020F0502020204030204"/>
                <a:ea typeface="+mn-ea"/>
                <a:cs typeface="+mn-cs"/>
              </a:rPr>
              <a:t>You will start to notice a pattern in the activity panel.</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err="1">
                <a:ln>
                  <a:noFill/>
                </a:ln>
                <a:solidFill>
                  <a:prstClr val="black"/>
                </a:solidFill>
                <a:effectLst/>
                <a:uLnTx/>
                <a:uFillTx/>
                <a:latin typeface="Calibri" panose="020F0502020204030204"/>
                <a:ea typeface="+mn-ea"/>
                <a:cs typeface="+mn-cs"/>
              </a:rPr>
              <a:t>Wh</a:t>
            </a:r>
            <a:r>
              <a:rPr lang="en-US" sz="2800" kern="1200" dirty="0" err="1">
                <a:solidFill>
                  <a:prstClr val="black"/>
                </a:solidFill>
                <a:latin typeface="Calibri" panose="020F0502020204030204"/>
                <a:ea typeface="+mn-ea"/>
                <a:cs typeface="+mn-cs"/>
              </a:rPr>
              <a:t>en</a:t>
            </a:r>
            <a:r>
              <a:rPr lang="en-US" sz="2800" kern="1200" dirty="0">
                <a:solidFill>
                  <a:prstClr val="black"/>
                </a:solidFill>
                <a:latin typeface="Calibri" panose="020F0502020204030204"/>
                <a:ea typeface="+mn-ea"/>
                <a:cs typeface="+mn-cs"/>
              </a:rPr>
              <a:t> you need any activity, just search </a:t>
            </a:r>
            <a:r>
              <a:rPr lang="en-US" sz="2800" b="1" kern="1200" dirty="0">
                <a:solidFill>
                  <a:prstClr val="black"/>
                </a:solidFill>
                <a:latin typeface="Calibri" panose="020F0502020204030204"/>
                <a:ea typeface="+mn-ea"/>
                <a:cs typeface="+mn-cs"/>
              </a:rPr>
              <a:t>relevant keywords </a:t>
            </a:r>
            <a:r>
              <a:rPr lang="en-US" sz="2800" kern="1200" dirty="0">
                <a:solidFill>
                  <a:prstClr val="black"/>
                </a:solidFill>
                <a:latin typeface="Calibri" panose="020F0502020204030204"/>
                <a:ea typeface="+mn-ea"/>
                <a:cs typeface="+mn-cs"/>
              </a:rPr>
              <a:t>(IF ELSE) and typically the activity will show up.</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Add the IF-ELSE activity into the sequence</a:t>
            </a:r>
            <a:endParaRPr kumimoji="0" lang="en-IN" sz="2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Graphic 8" descr="Information with solid fill">
            <a:extLst>
              <a:ext uri="{FF2B5EF4-FFF2-40B4-BE49-F238E27FC236}">
                <a16:creationId xmlns:a16="http://schemas.microsoft.com/office/drawing/2014/main" id="{E586375A-86D5-7175-E947-DDCCC5372E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876" y="3845495"/>
            <a:ext cx="1418804" cy="1418804"/>
          </a:xfrm>
          <a:prstGeom prst="rect">
            <a:avLst/>
          </a:prstGeom>
        </p:spPr>
      </p:pic>
      <p:cxnSp>
        <p:nvCxnSpPr>
          <p:cNvPr id="10" name="Straight Arrow Connector 9">
            <a:extLst>
              <a:ext uri="{FF2B5EF4-FFF2-40B4-BE49-F238E27FC236}">
                <a16:creationId xmlns:a16="http://schemas.microsoft.com/office/drawing/2014/main" id="{B1A73577-953E-97AA-7FE8-36139C8AC0C0}"/>
              </a:ext>
            </a:extLst>
          </p:cNvPr>
          <p:cNvCxnSpPr>
            <a:cxnSpLocks/>
          </p:cNvCxnSpPr>
          <p:nvPr/>
        </p:nvCxnSpPr>
        <p:spPr>
          <a:xfrm>
            <a:off x="6662057" y="2988129"/>
            <a:ext cx="5927272" cy="58783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CA2CF3FF-4D52-6803-2EC4-41304069110C}"/>
              </a:ext>
            </a:extLst>
          </p:cNvPr>
          <p:cNvPicPr>
            <a:picLocks noChangeAspect="1"/>
          </p:cNvPicPr>
          <p:nvPr/>
        </p:nvPicPr>
        <p:blipFill>
          <a:blip r:embed="rId6"/>
          <a:stretch>
            <a:fillRect/>
          </a:stretch>
        </p:blipFill>
        <p:spPr>
          <a:xfrm>
            <a:off x="12176665" y="6694714"/>
            <a:ext cx="7160457" cy="4520289"/>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C3E5BB63-421A-8B4A-9E3D-B2DFECFC2BD7}"/>
              </a:ext>
            </a:extLst>
          </p:cNvPr>
          <p:cNvCxnSpPr>
            <a:cxnSpLocks/>
          </p:cNvCxnSpPr>
          <p:nvPr/>
        </p:nvCxnSpPr>
        <p:spPr>
          <a:xfrm flipV="1">
            <a:off x="10903411" y="8081394"/>
            <a:ext cx="1948543" cy="77832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724CFC1-75E4-ECE9-0B7D-03982F991AB8}"/>
              </a:ext>
            </a:extLst>
          </p:cNvPr>
          <p:cNvSpPr txBox="1"/>
          <p:nvPr/>
        </p:nvSpPr>
        <p:spPr>
          <a:xfrm>
            <a:off x="2469193" y="8226169"/>
            <a:ext cx="8434218" cy="28007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en-US" sz="2800" b="1" kern="1200" dirty="0">
                <a:solidFill>
                  <a:schemeClr val="tx1"/>
                </a:solidFill>
                <a:latin typeface="Calibri" panose="020F0502020204030204" pitchFamily="34" charset="0"/>
                <a:cs typeface="Calibri" panose="020F0502020204030204" pitchFamily="34" charset="0"/>
              </a:rPr>
              <a:t>What should I put as condition?</a:t>
            </a:r>
          </a:p>
          <a:p>
            <a:pPr lvl="0" algn="just"/>
            <a:r>
              <a:rPr lang="en-US" sz="2800" b="1" kern="1200" dirty="0">
                <a:solidFill>
                  <a:srgbClr val="FF0000"/>
                </a:solidFill>
                <a:latin typeface="Calibri" panose="020F0502020204030204" pitchFamily="34" charset="0"/>
                <a:cs typeface="Calibri" panose="020F0502020204030204" pitchFamily="34" charset="0"/>
                <a:sym typeface="Wingdings" panose="05000000000000000000" pitchFamily="2" charset="2"/>
              </a:rPr>
              <a:t> If condition is TRUE, we will then go into the Body Sequence</a:t>
            </a:r>
            <a:endParaRPr lang="en-US" sz="2800" b="1" kern="1200" dirty="0">
              <a:solidFill>
                <a:srgbClr val="FF0000"/>
              </a:solidFill>
              <a:latin typeface="Calibri" panose="020F0502020204030204" pitchFamily="34" charset="0"/>
              <a:cs typeface="Calibri" panose="020F0502020204030204" pitchFamily="34" charset="0"/>
            </a:endParaRPr>
          </a:p>
          <a:p>
            <a:pPr lvl="0" algn="just"/>
            <a:r>
              <a:rPr lang="en-US" sz="2800" kern="1200" dirty="0">
                <a:solidFill>
                  <a:schemeClr val="tx1"/>
                </a:solidFill>
                <a:latin typeface="Calibri" panose="020F0502020204030204" pitchFamily="34" charset="0"/>
                <a:cs typeface="Calibri" panose="020F0502020204030204" pitchFamily="34" charset="0"/>
              </a:rPr>
              <a:t>As we know that age must be greater than 18, we can type in the condition as:</a:t>
            </a:r>
          </a:p>
          <a:p>
            <a:pPr lvl="0" algn="just"/>
            <a:r>
              <a:rPr lang="en-SG" sz="3600" b="1" dirty="0">
                <a:solidFill>
                  <a:srgbClr val="FF0000"/>
                </a:solidFill>
              </a:rPr>
              <a:t>age &gt;18</a:t>
            </a:r>
            <a:endParaRPr lang="en-IN" sz="2001" b="1" kern="1200" dirty="0">
              <a:solidFill>
                <a:srgbClr val="FF0000"/>
              </a:solidFill>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93792FFC-E8B2-CBA0-D50D-98D4F2BC7108}"/>
              </a:ext>
            </a:extLst>
          </p:cNvPr>
          <p:cNvCxnSpPr>
            <a:cxnSpLocks/>
          </p:cNvCxnSpPr>
          <p:nvPr/>
        </p:nvCxnSpPr>
        <p:spPr>
          <a:xfrm>
            <a:off x="10903411" y="8859721"/>
            <a:ext cx="2268312" cy="79589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75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055030-9792-D100-A73A-0743EE7C9964}"/>
              </a:ext>
            </a:extLst>
          </p:cNvPr>
          <p:cNvSpPr>
            <a:spLocks noGrp="1"/>
          </p:cNvSpPr>
          <p:nvPr>
            <p:ph type="sldNum" sz="quarter" idx="12"/>
          </p:nvPr>
        </p:nvSpPr>
        <p:spPr>
          <a:xfrm>
            <a:off x="571500" y="-559252"/>
            <a:ext cx="0" cy="0"/>
          </a:xfrm>
        </p:spPr>
        <p:txBody>
          <a:bodyPr/>
          <a:lstStyle/>
          <a:p>
            <a:fld id="{DD68B600-653A-4572-B837-EB50E255A7BA}" type="slidenum">
              <a:rPr lang="en-SG" smtClean="0"/>
              <a:t>19</a:t>
            </a:fld>
            <a:endParaRPr lang="en-SG"/>
          </a:p>
        </p:txBody>
      </p:sp>
      <p:pic>
        <p:nvPicPr>
          <p:cNvPr id="10" name="Picture 9">
            <a:extLst>
              <a:ext uri="{FF2B5EF4-FFF2-40B4-BE49-F238E27FC236}">
                <a16:creationId xmlns:a16="http://schemas.microsoft.com/office/drawing/2014/main" id="{0BAD0165-4A18-127F-0FEE-6E3FA2346F2E}"/>
              </a:ext>
            </a:extLst>
          </p:cNvPr>
          <p:cNvPicPr>
            <a:picLocks noChangeAspect="1"/>
          </p:cNvPicPr>
          <p:nvPr/>
        </p:nvPicPr>
        <p:blipFill>
          <a:blip r:embed="rId2"/>
          <a:stretch>
            <a:fillRect/>
          </a:stretch>
        </p:blipFill>
        <p:spPr>
          <a:xfrm>
            <a:off x="9564055" y="1"/>
            <a:ext cx="8434218" cy="6427244"/>
          </a:xfrm>
          <a:prstGeom prst="rect">
            <a:avLst/>
          </a:prstGeom>
        </p:spPr>
      </p:pic>
      <p:cxnSp>
        <p:nvCxnSpPr>
          <p:cNvPr id="11" name="Straight Arrow Connector 10">
            <a:extLst>
              <a:ext uri="{FF2B5EF4-FFF2-40B4-BE49-F238E27FC236}">
                <a16:creationId xmlns:a16="http://schemas.microsoft.com/office/drawing/2014/main" id="{027D67D3-4379-012F-2A97-7E3EDEAF94C9}"/>
              </a:ext>
            </a:extLst>
          </p:cNvPr>
          <p:cNvCxnSpPr>
            <a:cxnSpLocks/>
          </p:cNvCxnSpPr>
          <p:nvPr/>
        </p:nvCxnSpPr>
        <p:spPr>
          <a:xfrm>
            <a:off x="9433840" y="2209912"/>
            <a:ext cx="2077803" cy="222737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DCDBDE8-A3BF-F847-26BF-6218D9E1BA8C}"/>
              </a:ext>
            </a:extLst>
          </p:cNvPr>
          <p:cNvSpPr txBox="1"/>
          <p:nvPr/>
        </p:nvSpPr>
        <p:spPr>
          <a:xfrm>
            <a:off x="999622" y="1454622"/>
            <a:ext cx="8434218" cy="25545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en-IN" sz="3200" kern="1200" dirty="0">
                <a:solidFill>
                  <a:schemeClr val="tx1"/>
                </a:solidFill>
                <a:latin typeface="Calibri" panose="020F0502020204030204" pitchFamily="34" charset="0"/>
                <a:cs typeface="Calibri" panose="020F0502020204030204" pitchFamily="34" charset="0"/>
              </a:rPr>
              <a:t>Add a </a:t>
            </a:r>
            <a:r>
              <a:rPr lang="en-IN" sz="3200" b="1" kern="1200" dirty="0">
                <a:solidFill>
                  <a:schemeClr val="tx1"/>
                </a:solidFill>
                <a:latin typeface="Calibri" panose="020F0502020204030204" pitchFamily="34" charset="0"/>
                <a:cs typeface="Calibri" panose="020F0502020204030204" pitchFamily="34" charset="0"/>
              </a:rPr>
              <a:t>Message Box Activity </a:t>
            </a:r>
            <a:r>
              <a:rPr lang="en-IN" sz="3200" kern="1200" dirty="0">
                <a:solidFill>
                  <a:schemeClr val="tx1"/>
                </a:solidFill>
                <a:latin typeface="Calibri" panose="020F0502020204030204" pitchFamily="34" charset="0"/>
                <a:cs typeface="Calibri" panose="020F0502020204030204" pitchFamily="34" charset="0"/>
              </a:rPr>
              <a:t>into the </a:t>
            </a:r>
            <a:r>
              <a:rPr lang="en-IN" sz="3200" b="1" kern="1200" dirty="0">
                <a:solidFill>
                  <a:schemeClr val="tx1"/>
                </a:solidFill>
                <a:latin typeface="Calibri" panose="020F0502020204030204" pitchFamily="34" charset="0"/>
                <a:cs typeface="Calibri" panose="020F0502020204030204" pitchFamily="34" charset="0"/>
              </a:rPr>
              <a:t>Body</a:t>
            </a:r>
            <a:r>
              <a:rPr lang="en-IN" sz="3200" kern="1200" dirty="0">
                <a:solidFill>
                  <a:schemeClr val="tx1"/>
                </a:solidFill>
                <a:latin typeface="Calibri" panose="020F0502020204030204" pitchFamily="34" charset="0"/>
                <a:cs typeface="Calibri" panose="020F0502020204030204" pitchFamily="34" charset="0"/>
              </a:rPr>
              <a:t> sequence of the </a:t>
            </a:r>
            <a:r>
              <a:rPr lang="en-IN" sz="3200" b="1" kern="1200" dirty="0">
                <a:solidFill>
                  <a:srgbClr val="FF0000"/>
                </a:solidFill>
                <a:latin typeface="Calibri" panose="020F0502020204030204" pitchFamily="34" charset="0"/>
                <a:cs typeface="Calibri" panose="020F0502020204030204" pitchFamily="34" charset="0"/>
              </a:rPr>
              <a:t>Then</a:t>
            </a:r>
            <a:r>
              <a:rPr lang="en-IN" sz="3200" b="1" kern="1200" dirty="0">
                <a:solidFill>
                  <a:schemeClr val="tx1"/>
                </a:solidFill>
                <a:latin typeface="Calibri" panose="020F0502020204030204" pitchFamily="34" charset="0"/>
                <a:cs typeface="Calibri" panose="020F0502020204030204" pitchFamily="34" charset="0"/>
              </a:rPr>
              <a:t> section</a:t>
            </a:r>
          </a:p>
          <a:p>
            <a:pPr lvl="0" algn="just"/>
            <a:endParaRPr lang="en-IN" sz="3200" b="1" kern="1200" dirty="0">
              <a:solidFill>
                <a:schemeClr val="tx1"/>
              </a:solidFill>
              <a:latin typeface="Calibri" panose="020F0502020204030204" pitchFamily="34" charset="0"/>
              <a:cs typeface="Calibri" panose="020F0502020204030204" pitchFamily="34" charset="0"/>
            </a:endParaRPr>
          </a:p>
          <a:p>
            <a:pPr lvl="0" algn="just"/>
            <a:r>
              <a:rPr lang="en-IN" sz="3200" b="1" kern="1200" dirty="0">
                <a:solidFill>
                  <a:schemeClr val="tx1"/>
                </a:solidFill>
                <a:latin typeface="Calibri" panose="020F0502020204030204" pitchFamily="34" charset="0"/>
                <a:cs typeface="Calibri" panose="020F0502020204030204" pitchFamily="34" charset="0"/>
              </a:rPr>
              <a:t>Add the Text: </a:t>
            </a:r>
          </a:p>
          <a:p>
            <a:pPr lvl="0" algn="just"/>
            <a:r>
              <a:rPr lang="en-SG" sz="3200" dirty="0">
                <a:solidFill>
                  <a:srgbClr val="800000"/>
                </a:solidFill>
              </a:rPr>
              <a:t>"You are of legal age to drive now!"</a:t>
            </a:r>
            <a:endParaRPr lang="en-IN" sz="3200" b="1" kern="1200" dirty="0">
              <a:solidFill>
                <a:schemeClr val="tx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29480DA5-880F-52C8-C707-EBCBEAF6F2A9}"/>
              </a:ext>
            </a:extLst>
          </p:cNvPr>
          <p:cNvSpPr txBox="1"/>
          <p:nvPr/>
        </p:nvSpPr>
        <p:spPr>
          <a:xfrm>
            <a:off x="1837286" y="5459873"/>
            <a:ext cx="7031245" cy="4401205"/>
          </a:xfrm>
          <a:prstGeom prst="rect">
            <a:avLst/>
          </a:prstGeom>
          <a:solidFill>
            <a:srgbClr val="FFFFFF"/>
          </a:solidFill>
          <a:ln w="25400" cap="flat" cmpd="sng" algn="ctr">
            <a:solidFill>
              <a:srgbClr val="70AD47">
                <a:lumMod val="75000"/>
              </a:srgbClr>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2800" b="0" i="0" u="none" strike="noStrike" kern="1200" cap="none" spc="0" normalizeH="0" baseline="0" noProof="0" dirty="0">
                <a:ln>
                  <a:noFill/>
                </a:ln>
                <a:solidFill>
                  <a:srgbClr val="FF0000"/>
                </a:solidFill>
                <a:effectLst/>
                <a:uLnTx/>
                <a:uFillTx/>
                <a:latin typeface="Arial"/>
                <a:ea typeface="+mn-ea"/>
                <a:cs typeface="+mn-cs"/>
              </a:rPr>
              <a:t>Test the program using </a:t>
            </a:r>
            <a:r>
              <a:rPr kumimoji="0" lang="en-SG" sz="2800" b="1" i="0" u="none" strike="noStrike" kern="1200" cap="none" spc="0" normalizeH="0" baseline="0" noProof="0" dirty="0">
                <a:ln>
                  <a:noFill/>
                </a:ln>
                <a:solidFill>
                  <a:srgbClr val="FF0000"/>
                </a:solidFill>
                <a:effectLst/>
                <a:uLnTx/>
                <a:uFillTx/>
                <a:latin typeface="Arial"/>
                <a:ea typeface="+mn-ea"/>
                <a:cs typeface="+mn-cs"/>
              </a:rPr>
              <a:t>Run File</a:t>
            </a:r>
            <a:r>
              <a:rPr kumimoji="0" lang="en-SG" sz="2800" b="0" i="0" u="none" strike="noStrike" kern="1200" cap="none" spc="0" normalizeH="0" baseline="0" noProof="0" dirty="0">
                <a:ln>
                  <a:noFill/>
                </a:ln>
                <a:solidFill>
                  <a:srgbClr val="FF0000"/>
                </a:solidFill>
                <a:effectLst/>
                <a:uLnTx/>
                <a:uFillTx/>
                <a:latin typeface="Arial"/>
                <a:ea typeface="+mn-ea"/>
                <a:cs typeface="+mn-cs"/>
              </a:rPr>
              <a:t> button.</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dirty="0">
                <a:ln>
                  <a:noFill/>
                </a:ln>
                <a:solidFill>
                  <a:schemeClr val="accent6"/>
                </a:solidFill>
                <a:effectLst/>
                <a:uLnTx/>
                <a:uFillTx/>
                <a:latin typeface="Arial"/>
                <a:ea typeface="+mn-ea"/>
                <a:cs typeface="+mn-cs"/>
              </a:rPr>
              <a:t>(Run button will run </a:t>
            </a:r>
            <a:r>
              <a:rPr kumimoji="0" lang="en-SG" sz="2800" b="1" i="0" u="none" strike="noStrike" kern="1200" cap="none" spc="0" normalizeH="0" baseline="0" noProof="0" dirty="0" err="1">
                <a:ln>
                  <a:noFill/>
                </a:ln>
                <a:solidFill>
                  <a:schemeClr val="accent6"/>
                </a:solidFill>
                <a:effectLst/>
                <a:uLnTx/>
                <a:uFillTx/>
                <a:latin typeface="Arial"/>
                <a:ea typeface="+mn-ea"/>
                <a:cs typeface="+mn-cs"/>
              </a:rPr>
              <a:t>Main.xaml</a:t>
            </a:r>
            <a:r>
              <a:rPr kumimoji="0" lang="en-SG" sz="2800" b="1" i="0" u="none" strike="noStrike" kern="1200" cap="none" spc="0" normalizeH="0" baseline="0" noProof="0" dirty="0">
                <a:ln>
                  <a:noFill/>
                </a:ln>
                <a:solidFill>
                  <a:schemeClr val="accent6"/>
                </a:solidFill>
                <a:effectLst/>
                <a:uLnTx/>
                <a:uFillTx/>
                <a:latin typeface="Arial"/>
                <a:ea typeface="+mn-ea"/>
                <a:cs typeface="+mn-cs"/>
              </a:rPr>
              <a:t> instead as that’s the entry point of the project)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2800" b="1" i="0" u="none" strike="noStrike" kern="120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2800" b="0" i="0" u="none" strike="noStrike" kern="1200" cap="none" spc="0" normalizeH="0" baseline="0" noProof="0" dirty="0">
                <a:ln>
                  <a:noFill/>
                </a:ln>
                <a:solidFill>
                  <a:srgbClr val="000000"/>
                </a:solidFill>
                <a:effectLst/>
                <a:uLnTx/>
                <a:uFillTx/>
                <a:latin typeface="Arial"/>
                <a:ea typeface="+mn-ea"/>
                <a:cs typeface="+mn-cs"/>
              </a:rPr>
              <a:t>If you enter</a:t>
            </a:r>
            <a:r>
              <a:rPr kumimoji="0" lang="en-SG" sz="2800" b="0" i="0" u="none" strike="noStrike" kern="1200" cap="none" spc="0" normalizeH="0" noProof="0" dirty="0">
                <a:ln>
                  <a:noFill/>
                </a:ln>
                <a:solidFill>
                  <a:srgbClr val="000000"/>
                </a:solidFill>
                <a:effectLst/>
                <a:uLnTx/>
                <a:uFillTx/>
                <a:latin typeface="Arial"/>
                <a:ea typeface="+mn-ea"/>
                <a:cs typeface="+mn-cs"/>
              </a:rPr>
              <a:t> your age </a:t>
            </a:r>
            <a:r>
              <a:rPr kumimoji="0" lang="en-SG" sz="2800" b="1" i="0" u="none" strike="noStrike" kern="1200" cap="none" spc="0" normalizeH="0" noProof="0" dirty="0">
                <a:ln>
                  <a:noFill/>
                </a:ln>
                <a:solidFill>
                  <a:srgbClr val="000000"/>
                </a:solidFill>
                <a:effectLst/>
                <a:uLnTx/>
                <a:uFillTx/>
                <a:latin typeface="Arial"/>
                <a:ea typeface="+mn-ea"/>
                <a:cs typeface="+mn-cs"/>
              </a:rPr>
              <a:t>above 18</a:t>
            </a:r>
            <a:r>
              <a:rPr kumimoji="0" lang="en-SG" sz="2800" b="0" i="0" u="none" strike="noStrike" kern="1200" cap="none" spc="0" normalizeH="0" noProof="0" dirty="0">
                <a:ln>
                  <a:noFill/>
                </a:ln>
                <a:solidFill>
                  <a:srgbClr val="000000"/>
                </a:solidFill>
                <a:effectLst/>
                <a:uLnTx/>
                <a:uFillTx/>
                <a:latin typeface="Arial"/>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lang="en-SG" sz="2800" kern="1200" dirty="0">
                <a:ea typeface="+mn-ea"/>
                <a:cs typeface="+mn-cs"/>
              </a:rPr>
              <a:t>the message box appears, else it will not.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2800" i="0" u="none" strike="noStrike" kern="120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SG" sz="2800" kern="1200" dirty="0">
                <a:ea typeface="+mn-ea"/>
                <a:cs typeface="+mn-cs"/>
              </a:rPr>
              <a:t>Can we add </a:t>
            </a:r>
            <a:r>
              <a:rPr lang="en-SG" sz="2800" b="1" kern="1200" dirty="0">
                <a:solidFill>
                  <a:schemeClr val="accent6"/>
                </a:solidFill>
                <a:ea typeface="+mn-ea"/>
                <a:cs typeface="+mn-cs"/>
              </a:rPr>
              <a:t>another condition</a:t>
            </a:r>
            <a:r>
              <a:rPr lang="en-SG" sz="2800" kern="1200" dirty="0">
                <a:solidFill>
                  <a:schemeClr val="accent6"/>
                </a:solidFill>
                <a:ea typeface="+mn-ea"/>
                <a:cs typeface="+mn-cs"/>
              </a:rPr>
              <a:t> </a:t>
            </a:r>
            <a:r>
              <a:rPr lang="en-SG" sz="2800" kern="1200" dirty="0">
                <a:ea typeface="+mn-ea"/>
                <a:cs typeface="+mn-cs"/>
              </a:rPr>
              <a:t>to check for 18 and below?</a:t>
            </a:r>
            <a:endParaRPr kumimoji="0" lang="en-SG" sz="2800" i="0" u="none" strike="noStrike" kern="120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2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8" name="Graphic 17" descr="Information with solid fill">
            <a:extLst>
              <a:ext uri="{FF2B5EF4-FFF2-40B4-BE49-F238E27FC236}">
                <a16:creationId xmlns:a16="http://schemas.microsoft.com/office/drawing/2014/main" id="{9FDAA823-8A97-7FE2-D695-F9CD11B45A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454" y="5224353"/>
            <a:ext cx="1418804" cy="1418804"/>
          </a:xfrm>
          <a:prstGeom prst="rect">
            <a:avLst/>
          </a:prstGeom>
        </p:spPr>
      </p:pic>
      <p:pic>
        <p:nvPicPr>
          <p:cNvPr id="21" name="Picture 20">
            <a:extLst>
              <a:ext uri="{FF2B5EF4-FFF2-40B4-BE49-F238E27FC236}">
                <a16:creationId xmlns:a16="http://schemas.microsoft.com/office/drawing/2014/main" id="{BDDB80D7-CCDE-B4EF-3539-25DC3F775EC1}"/>
              </a:ext>
            </a:extLst>
          </p:cNvPr>
          <p:cNvPicPr>
            <a:picLocks noChangeAspect="1"/>
          </p:cNvPicPr>
          <p:nvPr/>
        </p:nvPicPr>
        <p:blipFill>
          <a:blip r:embed="rId5"/>
          <a:stretch>
            <a:fillRect/>
          </a:stretch>
        </p:blipFill>
        <p:spPr>
          <a:xfrm>
            <a:off x="9433840" y="7097392"/>
            <a:ext cx="5768154" cy="2992587"/>
          </a:xfrm>
          <a:prstGeom prst="rect">
            <a:avLst/>
          </a:prstGeom>
        </p:spPr>
      </p:pic>
      <p:pic>
        <p:nvPicPr>
          <p:cNvPr id="23" name="Picture 22">
            <a:extLst>
              <a:ext uri="{FF2B5EF4-FFF2-40B4-BE49-F238E27FC236}">
                <a16:creationId xmlns:a16="http://schemas.microsoft.com/office/drawing/2014/main" id="{5BAA5F85-33A3-DEA9-8D3F-E1C45DB63402}"/>
              </a:ext>
            </a:extLst>
          </p:cNvPr>
          <p:cNvPicPr>
            <a:picLocks noChangeAspect="1"/>
          </p:cNvPicPr>
          <p:nvPr/>
        </p:nvPicPr>
        <p:blipFill>
          <a:blip r:embed="rId6"/>
          <a:stretch>
            <a:fillRect/>
          </a:stretch>
        </p:blipFill>
        <p:spPr>
          <a:xfrm>
            <a:off x="16252475" y="7326293"/>
            <a:ext cx="3643753" cy="2534785"/>
          </a:xfrm>
          <a:prstGeom prst="rect">
            <a:avLst/>
          </a:prstGeom>
        </p:spPr>
      </p:pic>
      <p:cxnSp>
        <p:nvCxnSpPr>
          <p:cNvPr id="24" name="Straight Arrow Connector 23">
            <a:extLst>
              <a:ext uri="{FF2B5EF4-FFF2-40B4-BE49-F238E27FC236}">
                <a16:creationId xmlns:a16="http://schemas.microsoft.com/office/drawing/2014/main" id="{33DCFA82-24C1-CD7C-D378-8BFC1482FD24}"/>
              </a:ext>
            </a:extLst>
          </p:cNvPr>
          <p:cNvCxnSpPr>
            <a:cxnSpLocks/>
            <a:stCxn id="21" idx="3"/>
            <a:endCxn id="23" idx="1"/>
          </p:cNvCxnSpPr>
          <p:nvPr/>
        </p:nvCxnSpPr>
        <p:spPr>
          <a:xfrm>
            <a:off x="15201994" y="8593686"/>
            <a:ext cx="105048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97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061819" y="540097"/>
            <a:ext cx="8605022" cy="3226748"/>
          </a:xfrm>
          <a:prstGeom prst="rect">
            <a:avLst/>
          </a:prstGeom>
          <a:noFill/>
          <a:ln>
            <a:noFill/>
          </a:ln>
        </p:spPr>
        <p:txBody>
          <a:bodyPr spcFirstLastPara="1" wrap="square" lIns="150754" tIns="75358" rIns="150754" bIns="75358" anchor="b" anchorCtr="0">
            <a:normAutofit/>
          </a:bodyPr>
          <a:lstStyle/>
          <a:p>
            <a:pPr>
              <a:buClr>
                <a:srgbClr val="002060"/>
              </a:buClr>
              <a:buSzPct val="111111"/>
            </a:pPr>
            <a:r>
              <a:rPr lang="en-GB" sz="9607" dirty="0"/>
              <a:t>Conditions and Loops</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1801" dirty="0"/>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3203" b="1">
                <a:solidFill>
                  <a:srgbClr val="833C0B"/>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590931"/>
          </a:xfrm>
          <a:prstGeom prst="rect">
            <a:avLst/>
          </a:prstGeom>
          <a:noFill/>
        </p:spPr>
        <p:txBody>
          <a:bodyPr wrap="square">
            <a:spAutoFit/>
          </a:bodyPr>
          <a:lstStyle/>
          <a:p>
            <a:pPr defTabSz="914491">
              <a:lnSpc>
                <a:spcPct val="90000"/>
              </a:lnSpc>
              <a:buSzPts val="2400"/>
              <a:defRPr/>
            </a:pPr>
            <a:r>
              <a:rPr lang="en-SG" sz="3600" b="1" dirty="0">
                <a:solidFill>
                  <a:srgbClr val="FF0000"/>
                </a:solidFill>
                <a:latin typeface="Calibri"/>
                <a:ea typeface="Calibri"/>
                <a:cs typeface="Calibri"/>
                <a:sym typeface="Calibri"/>
              </a:rPr>
              <a:t>What Is a condition?</a:t>
            </a:r>
            <a:endParaRPr lang="en-SG" sz="3600" dirty="0">
              <a:solidFill>
                <a:srgbClr val="FF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0EE896-6997-5C2D-915B-ED16F855722A}"/>
              </a:ext>
            </a:extLst>
          </p:cNvPr>
          <p:cNvSpPr>
            <a:spLocks noGrp="1"/>
          </p:cNvSpPr>
          <p:nvPr>
            <p:ph type="sldNum" sz="quarter" idx="12"/>
          </p:nvPr>
        </p:nvSpPr>
        <p:spPr/>
        <p:txBody>
          <a:bodyPr/>
          <a:lstStyle/>
          <a:p>
            <a:fld id="{DD68B600-653A-4572-B837-EB50E255A7BA}" type="slidenum">
              <a:rPr lang="en-SG" smtClean="0"/>
              <a:t>20</a:t>
            </a:fld>
            <a:endParaRPr lang="en-SG"/>
          </a:p>
        </p:txBody>
      </p:sp>
      <p:pic>
        <p:nvPicPr>
          <p:cNvPr id="6" name="Picture 5">
            <a:extLst>
              <a:ext uri="{FF2B5EF4-FFF2-40B4-BE49-F238E27FC236}">
                <a16:creationId xmlns:a16="http://schemas.microsoft.com/office/drawing/2014/main" id="{1018F082-C483-5B7B-2211-CAEDA732CCBA}"/>
              </a:ext>
            </a:extLst>
          </p:cNvPr>
          <p:cNvPicPr>
            <a:picLocks noChangeAspect="1"/>
          </p:cNvPicPr>
          <p:nvPr/>
        </p:nvPicPr>
        <p:blipFill>
          <a:blip r:embed="rId2"/>
          <a:stretch>
            <a:fillRect/>
          </a:stretch>
        </p:blipFill>
        <p:spPr>
          <a:xfrm>
            <a:off x="9912627" y="139628"/>
            <a:ext cx="9204551" cy="8966160"/>
          </a:xfrm>
          <a:prstGeom prst="rect">
            <a:avLst/>
          </a:prstGeom>
        </p:spPr>
      </p:pic>
      <p:cxnSp>
        <p:nvCxnSpPr>
          <p:cNvPr id="7" name="Straight Arrow Connector 6">
            <a:extLst>
              <a:ext uri="{FF2B5EF4-FFF2-40B4-BE49-F238E27FC236}">
                <a16:creationId xmlns:a16="http://schemas.microsoft.com/office/drawing/2014/main" id="{DF5E8CFB-D95C-CEF6-F5CB-0599D5491193}"/>
              </a:ext>
            </a:extLst>
          </p:cNvPr>
          <p:cNvCxnSpPr>
            <a:cxnSpLocks/>
          </p:cNvCxnSpPr>
          <p:nvPr/>
        </p:nvCxnSpPr>
        <p:spPr>
          <a:xfrm>
            <a:off x="9029700" y="3519170"/>
            <a:ext cx="1470164" cy="400422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3D47226-F250-4CAF-3341-3EBC5860B9C8}"/>
              </a:ext>
            </a:extLst>
          </p:cNvPr>
          <p:cNvSpPr txBox="1"/>
          <p:nvPr/>
        </p:nvSpPr>
        <p:spPr>
          <a:xfrm>
            <a:off x="733126" y="964625"/>
            <a:ext cx="8434218" cy="25545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en-SG" sz="3200" kern="1200" dirty="0">
                <a:solidFill>
                  <a:schemeClr val="tx1"/>
                </a:solidFill>
                <a:latin typeface="Calibri" panose="020F0502020204030204" pitchFamily="34" charset="0"/>
                <a:cs typeface="Calibri" panose="020F0502020204030204" pitchFamily="34" charset="0"/>
              </a:rPr>
              <a:t>To add a new section for a new condition: </a:t>
            </a:r>
          </a:p>
          <a:p>
            <a:pPr marL="457200" lvl="0" indent="-457200" algn="just">
              <a:buFont typeface="Arial" panose="020B0604020202020204" pitchFamily="34" charset="0"/>
              <a:buChar char="•"/>
            </a:pPr>
            <a:r>
              <a:rPr lang="en-SG" sz="3200" kern="1200" dirty="0">
                <a:solidFill>
                  <a:schemeClr val="tx1"/>
                </a:solidFill>
                <a:latin typeface="Calibri" panose="020F0502020204030204" pitchFamily="34" charset="0"/>
                <a:cs typeface="Calibri" panose="020F0502020204030204" pitchFamily="34" charset="0"/>
              </a:rPr>
              <a:t>Click the </a:t>
            </a:r>
            <a:r>
              <a:rPr lang="en-SG" sz="3200" b="1" kern="1200" dirty="0">
                <a:solidFill>
                  <a:schemeClr val="tx1"/>
                </a:solidFill>
                <a:latin typeface="Calibri" panose="020F0502020204030204" pitchFamily="34" charset="0"/>
                <a:cs typeface="Calibri" panose="020F0502020204030204" pitchFamily="34" charset="0"/>
              </a:rPr>
              <a:t>Add Else If or Else </a:t>
            </a:r>
            <a:r>
              <a:rPr lang="en-SG" sz="3200" b="1" kern="1200" dirty="0">
                <a:solidFill>
                  <a:schemeClr val="tx1"/>
                </a:solidFill>
                <a:latin typeface="Calibri" panose="020F0502020204030204" pitchFamily="34" charset="0"/>
                <a:cs typeface="Calibri" panose="020F0502020204030204" pitchFamily="34" charset="0"/>
                <a:sym typeface="Wingdings" panose="05000000000000000000" pitchFamily="2" charset="2"/>
              </a:rPr>
              <a:t> Else If</a:t>
            </a:r>
          </a:p>
          <a:p>
            <a:pPr marL="457200" lvl="0" indent="-457200" algn="just">
              <a:buFont typeface="Arial" panose="020B0604020202020204" pitchFamily="34" charset="0"/>
              <a:buChar char="•"/>
            </a:pPr>
            <a:endParaRPr lang="en-SG" sz="3200" b="1" kern="12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457200" lvl="0" indent="-457200" algn="just">
              <a:buFont typeface="Arial" panose="020B0604020202020204" pitchFamily="34" charset="0"/>
              <a:buChar char="•"/>
            </a:pPr>
            <a:r>
              <a:rPr lang="en-SG" sz="3200" b="1" kern="1200" dirty="0">
                <a:solidFill>
                  <a:schemeClr val="tx1"/>
                </a:solidFill>
                <a:latin typeface="Calibri" panose="020F0502020204030204" pitchFamily="34" charset="0"/>
                <a:cs typeface="Calibri" panose="020F0502020204030204" pitchFamily="34" charset="0"/>
                <a:sym typeface="Wingdings" panose="05000000000000000000" pitchFamily="2" charset="2"/>
              </a:rPr>
              <a:t>A new section will appear, and you can add in a second </a:t>
            </a:r>
            <a:r>
              <a:rPr lang="en-SG" sz="3200" b="1" kern="1200" dirty="0" err="1">
                <a:solidFill>
                  <a:schemeClr val="tx1"/>
                </a:solidFill>
                <a:latin typeface="Calibri" panose="020F0502020204030204" pitchFamily="34" charset="0"/>
                <a:cs typeface="Calibri" panose="020F0502020204030204" pitchFamily="34" charset="0"/>
                <a:sym typeface="Wingdings" panose="05000000000000000000" pitchFamily="2" charset="2"/>
              </a:rPr>
              <a:t>condtion</a:t>
            </a:r>
            <a:r>
              <a:rPr lang="en-SG" sz="3200" b="1" kern="1200" dirty="0">
                <a:solidFill>
                  <a:schemeClr val="tx1"/>
                </a:solidFill>
                <a:latin typeface="Calibri" panose="020F0502020204030204" pitchFamily="34" charset="0"/>
                <a:cs typeface="Calibri" panose="020F0502020204030204" pitchFamily="34" charset="0"/>
                <a:sym typeface="Wingdings" panose="05000000000000000000" pitchFamily="2" charset="2"/>
              </a:rPr>
              <a:t>.</a:t>
            </a:r>
            <a:endParaRPr lang="en-IN" sz="3200" b="1" kern="1200" dirty="0">
              <a:solidFill>
                <a:schemeClr val="tx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49616C8D-7074-6A51-DFE4-0ACCCD150F8D}"/>
              </a:ext>
            </a:extLst>
          </p:cNvPr>
          <p:cNvPicPr>
            <a:picLocks noChangeAspect="1"/>
          </p:cNvPicPr>
          <p:nvPr/>
        </p:nvPicPr>
        <p:blipFill>
          <a:blip r:embed="rId3"/>
          <a:stretch>
            <a:fillRect/>
          </a:stretch>
        </p:blipFill>
        <p:spPr>
          <a:xfrm>
            <a:off x="733126" y="4537096"/>
            <a:ext cx="8167644" cy="5091205"/>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15C268E5-E07C-D085-263B-57F114814BEE}"/>
              </a:ext>
            </a:extLst>
          </p:cNvPr>
          <p:cNvCxnSpPr>
            <a:cxnSpLocks/>
          </p:cNvCxnSpPr>
          <p:nvPr/>
        </p:nvCxnSpPr>
        <p:spPr>
          <a:xfrm flipH="1" flipV="1">
            <a:off x="4950235" y="5521280"/>
            <a:ext cx="2887479" cy="482979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386EAFBA-2791-CB87-89D0-4FBACC566104}"/>
              </a:ext>
            </a:extLst>
          </p:cNvPr>
          <p:cNvSpPr txBox="1"/>
          <p:nvPr/>
        </p:nvSpPr>
        <p:spPr>
          <a:xfrm>
            <a:off x="2469193" y="8226169"/>
            <a:ext cx="8434218" cy="28007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en-US" sz="2800" b="1" kern="1200" dirty="0">
                <a:solidFill>
                  <a:schemeClr val="tx1"/>
                </a:solidFill>
                <a:latin typeface="Calibri" panose="020F0502020204030204" pitchFamily="34" charset="0"/>
                <a:cs typeface="Calibri" panose="020F0502020204030204" pitchFamily="34" charset="0"/>
              </a:rPr>
              <a:t>What should I put as condition?</a:t>
            </a:r>
          </a:p>
          <a:p>
            <a:pPr lvl="0" algn="just"/>
            <a:r>
              <a:rPr lang="en-US" sz="2800" b="1" kern="1200" dirty="0">
                <a:solidFill>
                  <a:srgbClr val="FF0000"/>
                </a:solidFill>
                <a:latin typeface="Calibri" panose="020F0502020204030204" pitchFamily="34" charset="0"/>
                <a:cs typeface="Calibri" panose="020F0502020204030204" pitchFamily="34" charset="0"/>
                <a:sym typeface="Wingdings" panose="05000000000000000000" pitchFamily="2" charset="2"/>
              </a:rPr>
              <a:t> If condition is TRUE, we will then go into the Body Sequence</a:t>
            </a:r>
            <a:endParaRPr lang="en-US" sz="2800" b="1" kern="1200" dirty="0">
              <a:solidFill>
                <a:srgbClr val="FF0000"/>
              </a:solidFill>
              <a:latin typeface="Calibri" panose="020F0502020204030204" pitchFamily="34" charset="0"/>
              <a:cs typeface="Calibri" panose="020F0502020204030204" pitchFamily="34" charset="0"/>
            </a:endParaRPr>
          </a:p>
          <a:p>
            <a:pPr lvl="0" algn="just"/>
            <a:r>
              <a:rPr lang="en-US" sz="2800" kern="1200" dirty="0">
                <a:solidFill>
                  <a:schemeClr val="tx1"/>
                </a:solidFill>
                <a:latin typeface="Calibri" panose="020F0502020204030204" pitchFamily="34" charset="0"/>
                <a:cs typeface="Calibri" panose="020F0502020204030204" pitchFamily="34" charset="0"/>
              </a:rPr>
              <a:t>As we know that age must be lesser or equals to 18, we can type in the condition as:</a:t>
            </a:r>
          </a:p>
          <a:p>
            <a:pPr lvl="0" algn="just"/>
            <a:r>
              <a:rPr lang="en-SG" sz="3600" b="1" dirty="0">
                <a:solidFill>
                  <a:srgbClr val="FF0000"/>
                </a:solidFill>
              </a:rPr>
              <a:t>age &lt;= 18</a:t>
            </a:r>
            <a:endParaRPr lang="en-IN" sz="2001" b="1" kern="12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343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E28AB9-0FCD-F33E-267D-008E917D2FAC}"/>
              </a:ext>
            </a:extLst>
          </p:cNvPr>
          <p:cNvSpPr>
            <a:spLocks noGrp="1"/>
          </p:cNvSpPr>
          <p:nvPr>
            <p:ph type="sldNum" sz="quarter" idx="12"/>
          </p:nvPr>
        </p:nvSpPr>
        <p:spPr/>
        <p:txBody>
          <a:bodyPr/>
          <a:lstStyle/>
          <a:p>
            <a:fld id="{DD68B600-653A-4572-B837-EB50E255A7BA}" type="slidenum">
              <a:rPr lang="en-SG" smtClean="0"/>
              <a:t>21</a:t>
            </a:fld>
            <a:endParaRPr lang="en-SG"/>
          </a:p>
        </p:txBody>
      </p:sp>
      <p:pic>
        <p:nvPicPr>
          <p:cNvPr id="6" name="Picture 5">
            <a:extLst>
              <a:ext uri="{FF2B5EF4-FFF2-40B4-BE49-F238E27FC236}">
                <a16:creationId xmlns:a16="http://schemas.microsoft.com/office/drawing/2014/main" id="{F877FD6D-D139-9A6A-DFAD-37D4D0460F8D}"/>
              </a:ext>
            </a:extLst>
          </p:cNvPr>
          <p:cNvPicPr>
            <a:picLocks noChangeAspect="1"/>
          </p:cNvPicPr>
          <p:nvPr/>
        </p:nvPicPr>
        <p:blipFill>
          <a:blip r:embed="rId2"/>
          <a:stretch>
            <a:fillRect/>
          </a:stretch>
        </p:blipFill>
        <p:spPr>
          <a:xfrm>
            <a:off x="7670345" y="706419"/>
            <a:ext cx="9572625" cy="7258522"/>
          </a:xfrm>
          <a:prstGeom prst="rect">
            <a:avLst/>
          </a:prstGeom>
          <a:ln>
            <a:solidFill>
              <a:schemeClr val="tx1"/>
            </a:solidFill>
          </a:ln>
        </p:spPr>
      </p:pic>
      <p:pic>
        <p:nvPicPr>
          <p:cNvPr id="7" name="Picture 6">
            <a:extLst>
              <a:ext uri="{FF2B5EF4-FFF2-40B4-BE49-F238E27FC236}">
                <a16:creationId xmlns:a16="http://schemas.microsoft.com/office/drawing/2014/main" id="{4146EFF1-603B-3B18-6794-44BB90AA5705}"/>
              </a:ext>
            </a:extLst>
          </p:cNvPr>
          <p:cNvPicPr>
            <a:picLocks noChangeAspect="1"/>
          </p:cNvPicPr>
          <p:nvPr/>
        </p:nvPicPr>
        <p:blipFill>
          <a:blip r:embed="rId3"/>
          <a:stretch>
            <a:fillRect/>
          </a:stretch>
        </p:blipFill>
        <p:spPr>
          <a:xfrm>
            <a:off x="0" y="538844"/>
            <a:ext cx="6845204" cy="6384470"/>
          </a:xfrm>
          <a:prstGeom prst="rect">
            <a:avLst/>
          </a:prstGeom>
        </p:spPr>
      </p:pic>
      <p:sp>
        <p:nvSpPr>
          <p:cNvPr id="8" name="TextBox 7">
            <a:extLst>
              <a:ext uri="{FF2B5EF4-FFF2-40B4-BE49-F238E27FC236}">
                <a16:creationId xmlns:a16="http://schemas.microsoft.com/office/drawing/2014/main" id="{BDFCD778-D655-C427-F904-687B39D03687}"/>
              </a:ext>
            </a:extLst>
          </p:cNvPr>
          <p:cNvSpPr txBox="1"/>
          <p:nvPr/>
        </p:nvSpPr>
        <p:spPr>
          <a:xfrm>
            <a:off x="1373721" y="8360752"/>
            <a:ext cx="11754450" cy="2677656"/>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rgbClr val="FF0000"/>
                </a:solidFill>
                <a:latin typeface="Calibri" panose="020F0502020204030204"/>
                <a:ea typeface="+mn-ea"/>
                <a:cs typeface="+mn-cs"/>
              </a:rPr>
              <a:t>TRY IT YOURSELF!</a:t>
            </a:r>
          </a:p>
          <a:p>
            <a:pPr marL="457200" marR="0" lvl="0" indent="-4572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kern="1200" noProof="0" dirty="0">
                <a:solidFill>
                  <a:prstClr val="black"/>
                </a:solidFill>
                <a:latin typeface="Calibri" panose="020F0502020204030204"/>
              </a:rPr>
              <a:t>Add in a message Box activity</a:t>
            </a:r>
          </a:p>
          <a:p>
            <a:pPr marL="457200" lvl="0" indent="-457200" algn="just">
              <a:buClrTx/>
              <a:buFont typeface="Arial" panose="020B0604020202020204" pitchFamily="34" charset="0"/>
              <a:buChar char="•"/>
            </a:pPr>
            <a:r>
              <a:rPr kumimoji="0" lang="en-US" sz="2800" i="0" u="none" strike="noStrike" kern="1200" cap="none" spc="0" normalizeH="0" baseline="0" dirty="0">
                <a:ln>
                  <a:noFill/>
                </a:ln>
                <a:solidFill>
                  <a:prstClr val="black"/>
                </a:solidFill>
                <a:effectLst/>
                <a:uLnTx/>
                <a:uFillTx/>
                <a:latin typeface="Calibri" panose="020F0502020204030204"/>
                <a:ea typeface="+mn-ea"/>
                <a:cs typeface="+mn-cs"/>
              </a:rPr>
              <a:t>Type</a:t>
            </a:r>
            <a:r>
              <a:rPr kumimoji="0" lang="en-US" sz="2800" i="0" u="none" strike="noStrike" kern="1200" cap="none" spc="0" normalizeH="0" dirty="0">
                <a:ln>
                  <a:noFill/>
                </a:ln>
                <a:solidFill>
                  <a:prstClr val="black"/>
                </a:solidFill>
                <a:effectLst/>
                <a:uLnTx/>
                <a:uFillTx/>
                <a:latin typeface="Calibri" panose="020F0502020204030204"/>
                <a:ea typeface="+mn-ea"/>
                <a:cs typeface="+mn-cs"/>
              </a:rPr>
              <a:t> in the text </a:t>
            </a:r>
            <a:r>
              <a:rPr lang="en-SG" sz="2800" dirty="0">
                <a:solidFill>
                  <a:srgbClr val="800000"/>
                </a:solidFill>
              </a:rPr>
              <a:t>"You are too young to drive now!“</a:t>
            </a:r>
          </a:p>
          <a:p>
            <a:pPr marL="457200" lvl="0" indent="-457200" algn="just">
              <a:buClrTx/>
              <a:buFont typeface="Arial" panose="020B0604020202020204" pitchFamily="34" charset="0"/>
              <a:buChar char="•"/>
            </a:pPr>
            <a:r>
              <a:rPr kumimoji="0" lang="en-SG" sz="2800" i="0" u="none" strike="noStrike" kern="1200" cap="none" spc="0" normalizeH="0" baseline="0" noProof="0" dirty="0">
                <a:ln>
                  <a:noFill/>
                </a:ln>
                <a:solidFill>
                  <a:schemeClr val="tx1"/>
                </a:solidFill>
                <a:effectLst/>
                <a:uLnTx/>
                <a:uFillTx/>
                <a:latin typeface="Calibri" panose="020F0502020204030204"/>
                <a:ea typeface="+mn-ea"/>
                <a:cs typeface="+mn-cs"/>
              </a:rPr>
              <a:t>Click</a:t>
            </a:r>
            <a:r>
              <a:rPr kumimoji="0" lang="en-SG" sz="2800" i="0" u="none" strike="noStrike" kern="1200" cap="none" spc="0" normalizeH="0" noProof="0" dirty="0">
                <a:ln>
                  <a:noFill/>
                </a:ln>
                <a:solidFill>
                  <a:srgbClr val="800000"/>
                </a:solidFill>
                <a:effectLst/>
                <a:uLnTx/>
                <a:uFillTx/>
                <a:latin typeface="Calibri" panose="020F0502020204030204"/>
                <a:ea typeface="+mn-ea"/>
                <a:cs typeface="+mn-cs"/>
              </a:rPr>
              <a:t> </a:t>
            </a:r>
            <a:r>
              <a:rPr kumimoji="0" lang="en-SG" sz="2800" b="1" i="0" u="none" strike="noStrike" kern="1200" cap="none" spc="0" normalizeH="0" noProof="0" dirty="0">
                <a:ln>
                  <a:noFill/>
                </a:ln>
                <a:solidFill>
                  <a:srgbClr val="800000"/>
                </a:solidFill>
                <a:effectLst/>
                <a:uLnTx/>
                <a:uFillTx/>
                <a:latin typeface="Calibri" panose="020F0502020204030204"/>
                <a:ea typeface="+mn-ea"/>
                <a:cs typeface="+mn-cs"/>
              </a:rPr>
              <a:t>Run File </a:t>
            </a:r>
            <a:r>
              <a:rPr kumimoji="0" lang="en-SG" sz="2800" i="0" u="none" strike="noStrike" kern="1200" cap="none" spc="0" normalizeH="0" noProof="0" dirty="0" err="1">
                <a:ln>
                  <a:noFill/>
                </a:ln>
                <a:solidFill>
                  <a:schemeClr val="tx1"/>
                </a:solidFill>
                <a:effectLst/>
                <a:uLnTx/>
                <a:uFillTx/>
                <a:latin typeface="Calibri" panose="020F0502020204030204"/>
                <a:ea typeface="+mn-ea"/>
                <a:cs typeface="+mn-cs"/>
              </a:rPr>
              <a:t>totest</a:t>
            </a:r>
            <a:r>
              <a:rPr kumimoji="0" lang="en-SG" sz="2800" i="0" u="none" strike="noStrike" kern="1200" cap="none" spc="0" normalizeH="0" noProof="0" dirty="0">
                <a:ln>
                  <a:noFill/>
                </a:ln>
                <a:solidFill>
                  <a:schemeClr val="tx1"/>
                </a:solidFill>
                <a:effectLst/>
                <a:uLnTx/>
                <a:uFillTx/>
                <a:latin typeface="Calibri" panose="020F0502020204030204"/>
                <a:ea typeface="+mn-ea"/>
                <a:cs typeface="+mn-cs"/>
              </a:rPr>
              <a:t> out your program using above 18 and below 18 for age , and check the relevant messages.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Graphic 8" descr="Information with solid fill">
            <a:extLst>
              <a:ext uri="{FF2B5EF4-FFF2-40B4-BE49-F238E27FC236}">
                <a16:creationId xmlns:a16="http://schemas.microsoft.com/office/drawing/2014/main" id="{296DED93-8507-7EF6-90F0-14CAE1C81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19" y="7866969"/>
            <a:ext cx="1418804" cy="1418804"/>
          </a:xfrm>
          <a:prstGeom prst="rect">
            <a:avLst/>
          </a:prstGeom>
        </p:spPr>
      </p:pic>
    </p:spTree>
    <p:extLst>
      <p:ext uri="{BB962C8B-B14F-4D97-AF65-F5344CB8AC3E}">
        <p14:creationId xmlns:p14="http://schemas.microsoft.com/office/powerpoint/2010/main" val="258995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061819" y="540097"/>
            <a:ext cx="8605022" cy="3226748"/>
          </a:xfrm>
          <a:prstGeom prst="rect">
            <a:avLst/>
          </a:prstGeom>
          <a:noFill/>
          <a:ln>
            <a:noFill/>
          </a:ln>
        </p:spPr>
        <p:txBody>
          <a:bodyPr spcFirstLastPara="1" wrap="square" lIns="150754" tIns="75358" rIns="150754" bIns="75358" anchor="b" anchorCtr="0">
            <a:normAutofit/>
          </a:bodyPr>
          <a:lstStyle/>
          <a:p>
            <a:pPr>
              <a:buClr>
                <a:srgbClr val="002060"/>
              </a:buClr>
              <a:buSzPct val="111111"/>
            </a:pPr>
            <a:r>
              <a:rPr lang="en-GB" sz="9607" dirty="0">
                <a:latin typeface="Calibri" panose="020F0502020204030204" pitchFamily="34" charset="0"/>
                <a:cs typeface="Calibri" panose="020F0502020204030204" pitchFamily="34" charset="0"/>
              </a:rPr>
              <a:t>Conditions and Loops</a:t>
            </a:r>
            <a:endParaRPr dirty="0">
              <a:latin typeface="Calibri" panose="020F0502020204030204" pitchFamily="34" charset="0"/>
              <a:cs typeface="Calibri" panose="020F0502020204030204" pitchFamily="34" charset="0"/>
            </a:endParaRPr>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1801"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a:ln>
                  <a:noFill/>
                </a:ln>
                <a:solidFill>
                  <a:srgbClr val="833C0B"/>
                </a:solidFill>
                <a:effectLst/>
                <a:uLnTx/>
                <a:uFillTx/>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5909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3600" b="1" i="0" u="none" strike="noStrike" kern="0" cap="none" spc="0" normalizeH="0" baseline="0" noProof="0" dirty="0">
                <a:ln>
                  <a:noFill/>
                </a:ln>
                <a:solidFill>
                  <a:srgbClr val="FF0000"/>
                </a:solidFill>
                <a:effectLst/>
                <a:uLnTx/>
                <a:uFillTx/>
                <a:latin typeface="Calibri"/>
                <a:ea typeface="Calibri"/>
                <a:cs typeface="Calibri"/>
                <a:sym typeface="Calibri"/>
              </a:rPr>
              <a:t>What Is a Loop?</a:t>
            </a:r>
            <a:endParaRPr kumimoji="0" lang="en-SG" sz="3600" b="0" i="0" u="none" strike="noStrike" kern="0" cap="none" spc="0" normalizeH="0" baseline="0" noProof="0" dirty="0">
              <a:ln>
                <a:noFill/>
              </a:ln>
              <a:solidFill>
                <a:srgbClr val="FF0000"/>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8DC30EF3-926D-6976-03EB-F42EF2F90624}"/>
              </a:ext>
            </a:extLst>
          </p:cNvPr>
          <p:cNvSpPr txBox="1"/>
          <p:nvPr/>
        </p:nvSpPr>
        <p:spPr>
          <a:xfrm>
            <a:off x="224915" y="5922231"/>
            <a:ext cx="10125176" cy="590931"/>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3600" b="1" i="0" u="none" strike="noStrike" kern="0" cap="none" spc="0" normalizeH="0" baseline="0" noProof="0" dirty="0">
                <a:ln>
                  <a:noFill/>
                </a:ln>
                <a:solidFill>
                  <a:srgbClr val="000000"/>
                </a:solidFill>
                <a:effectLst/>
                <a:uLnTx/>
                <a:uFillTx/>
                <a:latin typeface="Calibri"/>
                <a:ea typeface="Calibri"/>
                <a:cs typeface="Calibri"/>
                <a:sym typeface="Calibri"/>
              </a:rPr>
              <a:t>Using a simple FOR EACH LOOP</a:t>
            </a:r>
            <a:endParaRPr kumimoji="0" lang="en-SG" sz="3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7645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B783E5-2747-C8DE-AB66-88DB4A7D9E05}"/>
              </a:ext>
            </a:extLst>
          </p:cNvPr>
          <p:cNvSpPr>
            <a:spLocks noGrp="1"/>
          </p:cNvSpPr>
          <p:nvPr>
            <p:ph type="sldNum" sz="quarter" idx="12"/>
          </p:nvPr>
        </p:nvSpPr>
        <p:spPr/>
        <p:txBody>
          <a:bodyPr/>
          <a:lstStyle/>
          <a:p>
            <a:pPr defTabSz="914460"/>
            <a:fld id="{4CAAD22C-87C0-47C5-88F1-9ED0DBBD749C}" type="slidenum">
              <a:rPr lang="en-US" sz="1401">
                <a:ea typeface="+mn-ea"/>
              </a:rPr>
              <a:pPr defTabSz="914460"/>
              <a:t>23</a:t>
            </a:fld>
            <a:endParaRPr lang="en-US" sz="1401">
              <a:ea typeface="+mn-ea"/>
            </a:endParaRPr>
          </a:p>
        </p:txBody>
      </p:sp>
      <p:pic>
        <p:nvPicPr>
          <p:cNvPr id="3" name="Online Media 2" title="Hour of Code - Mark Zuckerburg teaches Repeat Loops">
            <a:hlinkClick r:id="" action="ppaction://media"/>
            <a:extLst>
              <a:ext uri="{FF2B5EF4-FFF2-40B4-BE49-F238E27FC236}">
                <a16:creationId xmlns:a16="http://schemas.microsoft.com/office/drawing/2014/main" id="{8267092C-EEB7-7B9A-5BA3-72052A37EA6E}"/>
              </a:ext>
            </a:extLst>
          </p:cNvPr>
          <p:cNvPicPr>
            <a:picLocks noRot="1" noChangeAspect="1"/>
          </p:cNvPicPr>
          <p:nvPr>
            <a:videoFile r:link="rId1"/>
          </p:nvPr>
        </p:nvPicPr>
        <p:blipFill>
          <a:blip r:embed="rId3"/>
          <a:stretch>
            <a:fillRect/>
          </a:stretch>
        </p:blipFill>
        <p:spPr>
          <a:xfrm>
            <a:off x="0" y="-4364"/>
            <a:ext cx="20116800" cy="11365992"/>
          </a:xfrm>
          <a:prstGeom prst="rect">
            <a:avLst/>
          </a:prstGeom>
        </p:spPr>
      </p:pic>
    </p:spTree>
    <p:extLst>
      <p:ext uri="{BB962C8B-B14F-4D97-AF65-F5344CB8AC3E}">
        <p14:creationId xmlns:p14="http://schemas.microsoft.com/office/powerpoint/2010/main" val="108250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5E6D6-3D2F-4E09-AC7D-F20FB232FEFC}"/>
              </a:ext>
            </a:extLst>
          </p:cNvPr>
          <p:cNvPicPr>
            <a:picLocks noChangeAspect="1"/>
          </p:cNvPicPr>
          <p:nvPr/>
        </p:nvPicPr>
        <p:blipFill>
          <a:blip r:embed="rId2"/>
          <a:stretch>
            <a:fillRect/>
          </a:stretch>
        </p:blipFill>
        <p:spPr>
          <a:xfrm>
            <a:off x="773532" y="996859"/>
            <a:ext cx="14906796" cy="7034145"/>
          </a:xfrm>
          <a:prstGeom prst="rect">
            <a:avLst/>
          </a:prstGeom>
        </p:spPr>
      </p:pic>
      <p:pic>
        <p:nvPicPr>
          <p:cNvPr id="1026" name="Picture 2" descr="Image result for mark zuckerberg lizard meme">
            <a:extLst>
              <a:ext uri="{FF2B5EF4-FFF2-40B4-BE49-F238E27FC236}">
                <a16:creationId xmlns:a16="http://schemas.microsoft.com/office/drawing/2014/main" id="{B7BB8733-9519-4098-AFE7-E73B7B883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8863" y="5856782"/>
            <a:ext cx="9124406" cy="512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1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96BCDB-EBAE-414D-9369-18E36D24254D}"/>
              </a:ext>
            </a:extLst>
          </p:cNvPr>
          <p:cNvSpPr/>
          <p:nvPr/>
        </p:nvSpPr>
        <p:spPr>
          <a:xfrm>
            <a:off x="660083" y="427102"/>
            <a:ext cx="18796635" cy="1209562"/>
          </a:xfrm>
          <a:prstGeom prst="rect">
            <a:avLst/>
          </a:prstGeom>
        </p:spPr>
        <p:txBody>
          <a:bodyPr wrap="square">
            <a:spAutoFit/>
          </a:bodyPr>
          <a:lstStyle/>
          <a:p>
            <a:pPr defTabSz="1508760">
              <a:buClrTx/>
              <a:defRPr/>
            </a:pPr>
            <a:r>
              <a:rPr lang="en-US" sz="7260" b="1" kern="1200" dirty="0">
                <a:solidFill>
                  <a:srgbClr val="FF0000"/>
                </a:solidFill>
                <a:latin typeface="Playfair Display" panose="00000500000000000000" pitchFamily="2" charset="0"/>
                <a:ea typeface="+mn-ea"/>
                <a:cs typeface="Bangers"/>
                <a:sym typeface="Bangers"/>
              </a:rPr>
              <a:t>While</a:t>
            </a:r>
            <a:r>
              <a:rPr lang="en-US" sz="7260" b="1" kern="1200" dirty="0">
                <a:solidFill>
                  <a:srgbClr val="CCCCCC">
                    <a:lumMod val="10000"/>
                  </a:srgbClr>
                </a:solidFill>
                <a:latin typeface="Playfair Display" panose="00000500000000000000" pitchFamily="2" charset="0"/>
                <a:ea typeface="+mn-ea"/>
                <a:cs typeface="Bangers"/>
                <a:sym typeface="Bangers"/>
              </a:rPr>
              <a:t> will repeat until condition is not true</a:t>
            </a:r>
          </a:p>
        </p:txBody>
      </p:sp>
      <p:sp>
        <p:nvSpPr>
          <p:cNvPr id="13" name="Rectangle 12">
            <a:extLst>
              <a:ext uri="{FF2B5EF4-FFF2-40B4-BE49-F238E27FC236}">
                <a16:creationId xmlns:a16="http://schemas.microsoft.com/office/drawing/2014/main" id="{BB391EDB-2660-4986-8B44-B69D4BB57AA6}"/>
              </a:ext>
            </a:extLst>
          </p:cNvPr>
          <p:cNvSpPr/>
          <p:nvPr/>
        </p:nvSpPr>
        <p:spPr>
          <a:xfrm>
            <a:off x="2595428" y="2386808"/>
            <a:ext cx="9895949" cy="2326791"/>
          </a:xfrm>
          <a:prstGeom prst="rect">
            <a:avLst/>
          </a:prstGeom>
        </p:spPr>
        <p:txBody>
          <a:bodyPr wrap="square">
            <a:spAutoFit/>
          </a:bodyPr>
          <a:lstStyle/>
          <a:p>
            <a:pPr defTabSz="1508760">
              <a:buClrTx/>
              <a:defRPr/>
            </a:pPr>
            <a:r>
              <a:rPr lang="en-US" sz="7260" b="1" kern="1200" dirty="0">
                <a:latin typeface="Playfair Display" panose="00000500000000000000" pitchFamily="2" charset="0"/>
                <a:ea typeface="+mn-ea"/>
                <a:cs typeface="Bangers"/>
                <a:sym typeface="Bangers"/>
              </a:rPr>
              <a:t>Potatoes = 9</a:t>
            </a:r>
          </a:p>
          <a:p>
            <a:pPr defTabSz="1508760">
              <a:buClrTx/>
              <a:defRPr/>
            </a:pPr>
            <a:endParaRPr lang="en-US" sz="7260" b="1" kern="1200" dirty="0">
              <a:solidFill>
                <a:srgbClr val="FF0000"/>
              </a:solidFill>
              <a:latin typeface="Playfair Display" panose="00000500000000000000" pitchFamily="2" charset="0"/>
              <a:ea typeface="+mn-ea"/>
              <a:cs typeface="Bangers"/>
              <a:sym typeface="Bangers"/>
            </a:endParaRPr>
          </a:p>
        </p:txBody>
      </p:sp>
      <p:sp>
        <p:nvSpPr>
          <p:cNvPr id="2" name="Rectangle 1">
            <a:extLst>
              <a:ext uri="{FF2B5EF4-FFF2-40B4-BE49-F238E27FC236}">
                <a16:creationId xmlns:a16="http://schemas.microsoft.com/office/drawing/2014/main" id="{8D2A7E72-AB29-4B9B-8836-1278AD7AC575}"/>
              </a:ext>
            </a:extLst>
          </p:cNvPr>
          <p:cNvSpPr/>
          <p:nvPr/>
        </p:nvSpPr>
        <p:spPr>
          <a:xfrm>
            <a:off x="2595427" y="4231453"/>
            <a:ext cx="10058400" cy="4561249"/>
          </a:xfrm>
          <a:prstGeom prst="rect">
            <a:avLst/>
          </a:prstGeom>
        </p:spPr>
        <p:txBody>
          <a:bodyPr>
            <a:spAutoFit/>
          </a:bodyPr>
          <a:lstStyle/>
          <a:p>
            <a:pPr defTabSz="1508760">
              <a:buClrTx/>
              <a:defRPr/>
            </a:pPr>
            <a:r>
              <a:rPr lang="en-US" sz="7260" b="1" kern="1200" dirty="0">
                <a:latin typeface="Playfair Display" panose="00000500000000000000" pitchFamily="2" charset="0"/>
                <a:ea typeface="+mn-ea"/>
                <a:cs typeface="Bangers"/>
                <a:sym typeface="Bangers"/>
              </a:rPr>
              <a:t>While (potatoes &gt; 6)</a:t>
            </a:r>
          </a:p>
          <a:p>
            <a:pPr defTabSz="1508760">
              <a:buClrTx/>
              <a:defRPr/>
            </a:pPr>
            <a:endParaRPr lang="en-US" sz="7260" b="1" kern="1200" dirty="0">
              <a:latin typeface="Playfair Display" panose="00000500000000000000" pitchFamily="2" charset="0"/>
              <a:ea typeface="+mn-ea"/>
              <a:cs typeface="Bangers"/>
              <a:sym typeface="Bangers"/>
            </a:endParaRPr>
          </a:p>
          <a:p>
            <a:pPr defTabSz="1508760">
              <a:buClrTx/>
              <a:defRPr/>
            </a:pPr>
            <a:endParaRPr lang="en-US" sz="7260" b="1" kern="1200" dirty="0">
              <a:latin typeface="Playfair Display" panose="00000500000000000000" pitchFamily="2" charset="0"/>
              <a:ea typeface="+mn-ea"/>
              <a:cs typeface="Bangers"/>
              <a:sym typeface="Bangers"/>
            </a:endParaRPr>
          </a:p>
          <a:p>
            <a:pPr defTabSz="1508760">
              <a:buClrTx/>
              <a:defRPr/>
            </a:pPr>
            <a:endParaRPr lang="en-US" sz="7260" b="1" kern="1200" dirty="0">
              <a:latin typeface="Playfair Display" panose="00000500000000000000" pitchFamily="2" charset="0"/>
              <a:ea typeface="+mn-ea"/>
              <a:cs typeface="Bangers"/>
              <a:sym typeface="Bangers"/>
            </a:endParaRPr>
          </a:p>
        </p:txBody>
      </p:sp>
      <p:sp>
        <p:nvSpPr>
          <p:cNvPr id="7" name="Rectangle 6">
            <a:extLst>
              <a:ext uri="{FF2B5EF4-FFF2-40B4-BE49-F238E27FC236}">
                <a16:creationId xmlns:a16="http://schemas.microsoft.com/office/drawing/2014/main" id="{5E773F77-C479-4784-AD3A-304CFE261AD5}"/>
              </a:ext>
            </a:extLst>
          </p:cNvPr>
          <p:cNvSpPr/>
          <p:nvPr/>
        </p:nvSpPr>
        <p:spPr>
          <a:xfrm>
            <a:off x="3642111" y="5657851"/>
            <a:ext cx="8005718" cy="1006429"/>
          </a:xfrm>
          <a:prstGeom prst="rect">
            <a:avLst/>
          </a:prstGeom>
        </p:spPr>
        <p:txBody>
          <a:bodyPr wrap="none">
            <a:spAutoFit/>
          </a:bodyPr>
          <a:lstStyle/>
          <a:p>
            <a:pPr defTabSz="1508760">
              <a:buClrTx/>
              <a:defRPr/>
            </a:pPr>
            <a:r>
              <a:rPr lang="en-US" sz="5940" b="1" kern="1200" dirty="0">
                <a:solidFill>
                  <a:srgbClr val="FF0000"/>
                </a:solidFill>
                <a:latin typeface="Playfair Display" panose="00000500000000000000" pitchFamily="2" charset="0"/>
                <a:ea typeface="+mn-ea"/>
                <a:cs typeface="Bangers"/>
                <a:sym typeface="Bangers"/>
              </a:rPr>
              <a:t>potatoes = potatoes - 1</a:t>
            </a:r>
          </a:p>
        </p:txBody>
      </p:sp>
      <p:graphicFrame>
        <p:nvGraphicFramePr>
          <p:cNvPr id="8" name="Table 7">
            <a:extLst>
              <a:ext uri="{FF2B5EF4-FFF2-40B4-BE49-F238E27FC236}">
                <a16:creationId xmlns:a16="http://schemas.microsoft.com/office/drawing/2014/main" id="{0C9BB7DF-43A5-4C2B-8852-B7E34954C6E4}"/>
              </a:ext>
            </a:extLst>
          </p:cNvPr>
          <p:cNvGraphicFramePr>
            <a:graphicFrameLocks noGrp="1"/>
          </p:cNvGraphicFramePr>
          <p:nvPr/>
        </p:nvGraphicFramePr>
        <p:xfrm>
          <a:off x="12653826" y="4417103"/>
          <a:ext cx="5235755" cy="4792980"/>
        </p:xfrm>
        <a:graphic>
          <a:graphicData uri="http://schemas.openxmlformats.org/drawingml/2006/table">
            <a:tbl>
              <a:tblPr firstRow="1" bandRow="1">
                <a:tableStyleId>{93296810-A885-4BE3-A3E7-6D5BEEA58F35}</a:tableStyleId>
              </a:tblPr>
              <a:tblGrid>
                <a:gridCol w="5235755">
                  <a:extLst>
                    <a:ext uri="{9D8B030D-6E8A-4147-A177-3AD203B41FA5}">
                      <a16:colId xmlns:a16="http://schemas.microsoft.com/office/drawing/2014/main" val="160138803"/>
                    </a:ext>
                  </a:extLst>
                </a:gridCol>
              </a:tblGrid>
              <a:tr h="955548">
                <a:tc>
                  <a:txBody>
                    <a:bodyPr/>
                    <a:lstStyle/>
                    <a:p>
                      <a:r>
                        <a:rPr lang="en-SG" sz="5300" dirty="0"/>
                        <a:t>Potatoes</a:t>
                      </a:r>
                    </a:p>
                  </a:txBody>
                  <a:tcPr marL="150876" marR="150876" marT="75438" marB="75438"/>
                </a:tc>
                <a:extLst>
                  <a:ext uri="{0D108BD9-81ED-4DB2-BD59-A6C34878D82A}">
                    <a16:rowId xmlns:a16="http://schemas.microsoft.com/office/drawing/2014/main" val="3661543943"/>
                  </a:ext>
                </a:extLst>
              </a:tr>
              <a:tr h="955548">
                <a:tc>
                  <a:txBody>
                    <a:bodyPr/>
                    <a:lstStyle/>
                    <a:p>
                      <a:endParaRPr lang="en-SG" sz="5300" dirty="0"/>
                    </a:p>
                  </a:txBody>
                  <a:tcPr marL="150876" marR="150876" marT="75438" marB="75438"/>
                </a:tc>
                <a:extLst>
                  <a:ext uri="{0D108BD9-81ED-4DB2-BD59-A6C34878D82A}">
                    <a16:rowId xmlns:a16="http://schemas.microsoft.com/office/drawing/2014/main" val="2132052637"/>
                  </a:ext>
                </a:extLst>
              </a:tr>
              <a:tr h="955548">
                <a:tc>
                  <a:txBody>
                    <a:bodyPr/>
                    <a:lstStyle/>
                    <a:p>
                      <a:endParaRPr lang="en-SG" sz="5300"/>
                    </a:p>
                  </a:txBody>
                  <a:tcPr marL="150876" marR="150876" marT="75438" marB="75438"/>
                </a:tc>
                <a:extLst>
                  <a:ext uri="{0D108BD9-81ED-4DB2-BD59-A6C34878D82A}">
                    <a16:rowId xmlns:a16="http://schemas.microsoft.com/office/drawing/2014/main" val="3613296681"/>
                  </a:ext>
                </a:extLst>
              </a:tr>
              <a:tr h="955548">
                <a:tc>
                  <a:txBody>
                    <a:bodyPr/>
                    <a:lstStyle/>
                    <a:p>
                      <a:endParaRPr lang="en-SG" sz="5300" dirty="0"/>
                    </a:p>
                  </a:txBody>
                  <a:tcPr marL="150876" marR="150876" marT="75438" marB="75438"/>
                </a:tc>
                <a:extLst>
                  <a:ext uri="{0D108BD9-81ED-4DB2-BD59-A6C34878D82A}">
                    <a16:rowId xmlns:a16="http://schemas.microsoft.com/office/drawing/2014/main" val="2664672131"/>
                  </a:ext>
                </a:extLst>
              </a:tr>
              <a:tr h="955548">
                <a:tc>
                  <a:txBody>
                    <a:bodyPr/>
                    <a:lstStyle/>
                    <a:p>
                      <a:endParaRPr lang="en-SG" sz="5300" dirty="0"/>
                    </a:p>
                  </a:txBody>
                  <a:tcPr marL="150876" marR="150876" marT="75438" marB="75438"/>
                </a:tc>
                <a:extLst>
                  <a:ext uri="{0D108BD9-81ED-4DB2-BD59-A6C34878D82A}">
                    <a16:rowId xmlns:a16="http://schemas.microsoft.com/office/drawing/2014/main" val="4225279885"/>
                  </a:ext>
                </a:extLst>
              </a:tr>
            </a:tbl>
          </a:graphicData>
        </a:graphic>
      </p:graphicFrame>
      <p:sp>
        <p:nvSpPr>
          <p:cNvPr id="19" name="Rectangle 18">
            <a:extLst>
              <a:ext uri="{FF2B5EF4-FFF2-40B4-BE49-F238E27FC236}">
                <a16:creationId xmlns:a16="http://schemas.microsoft.com/office/drawing/2014/main" id="{F841295F-0F81-41CB-B660-A6C8E0D214F8}"/>
              </a:ext>
            </a:extLst>
          </p:cNvPr>
          <p:cNvSpPr/>
          <p:nvPr/>
        </p:nvSpPr>
        <p:spPr>
          <a:xfrm>
            <a:off x="13031017" y="5261753"/>
            <a:ext cx="606256" cy="1006429"/>
          </a:xfrm>
          <a:prstGeom prst="rect">
            <a:avLst/>
          </a:prstGeom>
        </p:spPr>
        <p:txBody>
          <a:bodyPr wrap="none">
            <a:spAutoFit/>
          </a:bodyPr>
          <a:lstStyle/>
          <a:p>
            <a:pPr defTabSz="1508760">
              <a:buClrTx/>
              <a:defRPr/>
            </a:pPr>
            <a:r>
              <a:rPr lang="en-US" sz="5940" b="1" kern="1200" dirty="0">
                <a:solidFill>
                  <a:srgbClr val="FF0000"/>
                </a:solidFill>
                <a:latin typeface="Playfair Display" panose="00000500000000000000" pitchFamily="2" charset="0"/>
                <a:ea typeface="+mn-ea"/>
                <a:cs typeface="Bangers"/>
                <a:sym typeface="Bangers"/>
              </a:rPr>
              <a:t>9</a:t>
            </a:r>
          </a:p>
        </p:txBody>
      </p:sp>
      <p:sp>
        <p:nvSpPr>
          <p:cNvPr id="20" name="Rectangle 19">
            <a:extLst>
              <a:ext uri="{FF2B5EF4-FFF2-40B4-BE49-F238E27FC236}">
                <a16:creationId xmlns:a16="http://schemas.microsoft.com/office/drawing/2014/main" id="{DEDB3FF2-F81F-4A0C-886A-C0B1A03EF309}"/>
              </a:ext>
            </a:extLst>
          </p:cNvPr>
          <p:cNvSpPr/>
          <p:nvPr/>
        </p:nvSpPr>
        <p:spPr>
          <a:xfrm>
            <a:off x="13031017" y="6217300"/>
            <a:ext cx="612668" cy="1006429"/>
          </a:xfrm>
          <a:prstGeom prst="rect">
            <a:avLst/>
          </a:prstGeom>
        </p:spPr>
        <p:txBody>
          <a:bodyPr wrap="none">
            <a:spAutoFit/>
          </a:bodyPr>
          <a:lstStyle/>
          <a:p>
            <a:pPr defTabSz="1508760">
              <a:buClrTx/>
              <a:defRPr/>
            </a:pPr>
            <a:r>
              <a:rPr lang="en-US" sz="5940" b="1" kern="1200" dirty="0">
                <a:solidFill>
                  <a:srgbClr val="FF0000"/>
                </a:solidFill>
                <a:latin typeface="Playfair Display" panose="00000500000000000000" pitchFamily="2" charset="0"/>
                <a:ea typeface="+mn-ea"/>
                <a:cs typeface="Bangers"/>
                <a:sym typeface="Bangers"/>
              </a:rPr>
              <a:t>8</a:t>
            </a:r>
          </a:p>
        </p:txBody>
      </p:sp>
      <p:sp>
        <p:nvSpPr>
          <p:cNvPr id="21" name="Rectangle 20">
            <a:extLst>
              <a:ext uri="{FF2B5EF4-FFF2-40B4-BE49-F238E27FC236}">
                <a16:creationId xmlns:a16="http://schemas.microsoft.com/office/drawing/2014/main" id="{CC0316F3-C35B-425A-AEBB-805F03191D06}"/>
              </a:ext>
            </a:extLst>
          </p:cNvPr>
          <p:cNvSpPr/>
          <p:nvPr/>
        </p:nvSpPr>
        <p:spPr>
          <a:xfrm>
            <a:off x="13031018" y="7228298"/>
            <a:ext cx="530915" cy="1006429"/>
          </a:xfrm>
          <a:prstGeom prst="rect">
            <a:avLst/>
          </a:prstGeom>
        </p:spPr>
        <p:txBody>
          <a:bodyPr wrap="none">
            <a:spAutoFit/>
          </a:bodyPr>
          <a:lstStyle/>
          <a:p>
            <a:pPr defTabSz="1508760">
              <a:buClrTx/>
              <a:defRPr/>
            </a:pPr>
            <a:r>
              <a:rPr lang="en-US" sz="5940" b="1" kern="1200" dirty="0">
                <a:solidFill>
                  <a:srgbClr val="FF0000"/>
                </a:solidFill>
                <a:latin typeface="Playfair Display" panose="00000500000000000000" pitchFamily="2" charset="0"/>
                <a:ea typeface="+mn-ea"/>
                <a:cs typeface="Bangers"/>
                <a:sym typeface="Bangers"/>
              </a:rPr>
              <a:t>7</a:t>
            </a:r>
          </a:p>
        </p:txBody>
      </p:sp>
      <p:sp>
        <p:nvSpPr>
          <p:cNvPr id="23" name="Rectangle 22">
            <a:extLst>
              <a:ext uri="{FF2B5EF4-FFF2-40B4-BE49-F238E27FC236}">
                <a16:creationId xmlns:a16="http://schemas.microsoft.com/office/drawing/2014/main" id="{E88312AA-9981-40DF-BD03-0F603DF6AE4E}"/>
              </a:ext>
            </a:extLst>
          </p:cNvPr>
          <p:cNvSpPr/>
          <p:nvPr/>
        </p:nvSpPr>
        <p:spPr>
          <a:xfrm>
            <a:off x="12990021" y="8239292"/>
            <a:ext cx="612668" cy="1006429"/>
          </a:xfrm>
          <a:prstGeom prst="rect">
            <a:avLst/>
          </a:prstGeom>
        </p:spPr>
        <p:txBody>
          <a:bodyPr wrap="none">
            <a:spAutoFit/>
          </a:bodyPr>
          <a:lstStyle/>
          <a:p>
            <a:pPr defTabSz="1508760">
              <a:buClrTx/>
              <a:defRPr/>
            </a:pPr>
            <a:r>
              <a:rPr lang="en-US" sz="5940" b="1" kern="1200" dirty="0">
                <a:solidFill>
                  <a:srgbClr val="FF0000"/>
                </a:solidFill>
                <a:latin typeface="Playfair Display" panose="00000500000000000000" pitchFamily="2" charset="0"/>
                <a:ea typeface="+mn-ea"/>
                <a:cs typeface="Bangers"/>
                <a:sym typeface="Bangers"/>
              </a:rPr>
              <a:t>6</a:t>
            </a:r>
          </a:p>
        </p:txBody>
      </p:sp>
      <p:sp>
        <p:nvSpPr>
          <p:cNvPr id="25" name="Speech Bubble: Oval 24">
            <a:extLst>
              <a:ext uri="{FF2B5EF4-FFF2-40B4-BE49-F238E27FC236}">
                <a16:creationId xmlns:a16="http://schemas.microsoft.com/office/drawing/2014/main" id="{BFDFD215-7FBB-4B22-A5D5-8DF3201ECEE0}"/>
              </a:ext>
            </a:extLst>
          </p:cNvPr>
          <p:cNvSpPr/>
          <p:nvPr/>
        </p:nvSpPr>
        <p:spPr>
          <a:xfrm>
            <a:off x="11917408" y="1552523"/>
            <a:ext cx="5603966" cy="2386808"/>
          </a:xfrm>
          <a:prstGeom prst="wedgeEllipseCallout">
            <a:avLst>
              <a:gd name="adj1" fmla="val -59295"/>
              <a:gd name="adj2" fmla="val 61023"/>
            </a:avLst>
          </a:prstGeom>
          <a:solidFill>
            <a:schemeClr val="bg1"/>
          </a:solidFill>
          <a:ln w="57150">
            <a:solidFill>
              <a:schemeClr val="tx1"/>
            </a:solidFill>
          </a:ln>
          <a:effectLst>
            <a:outerShdw blurRad="50800" dist="330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960" b="1" dirty="0">
                <a:solidFill>
                  <a:srgbClr val="000000"/>
                </a:solidFill>
                <a:latin typeface="Playfair Display" panose="020B0604020202020204" charset="0"/>
              </a:rPr>
              <a:t>As long as  condition is true, continue.</a:t>
            </a:r>
          </a:p>
        </p:txBody>
      </p:sp>
      <p:sp>
        <p:nvSpPr>
          <p:cNvPr id="12" name="Speech Bubble: Oval 11">
            <a:extLst>
              <a:ext uri="{FF2B5EF4-FFF2-40B4-BE49-F238E27FC236}">
                <a16:creationId xmlns:a16="http://schemas.microsoft.com/office/drawing/2014/main" id="{B6840152-5166-4A00-B6B7-C29C3C2DD0E6}"/>
              </a:ext>
            </a:extLst>
          </p:cNvPr>
          <p:cNvSpPr/>
          <p:nvPr/>
        </p:nvSpPr>
        <p:spPr>
          <a:xfrm>
            <a:off x="5980663" y="8112334"/>
            <a:ext cx="5603966" cy="2386808"/>
          </a:xfrm>
          <a:prstGeom prst="wedgeEllipseCallout">
            <a:avLst>
              <a:gd name="adj1" fmla="val -40064"/>
              <a:gd name="adj2" fmla="val -101523"/>
            </a:avLst>
          </a:prstGeom>
          <a:solidFill>
            <a:schemeClr val="bg1"/>
          </a:solidFill>
          <a:ln w="57150">
            <a:solidFill>
              <a:schemeClr val="tx1"/>
            </a:solidFill>
          </a:ln>
          <a:effectLst>
            <a:outerShdw blurRad="50800" dist="330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011631">
              <a:buClrTx/>
              <a:defRPr/>
            </a:pPr>
            <a:r>
              <a:rPr lang="en-SG" sz="3960" b="1" dirty="0">
                <a:solidFill>
                  <a:srgbClr val="000000"/>
                </a:solidFill>
                <a:latin typeface="Playfair Display" panose="020B0604020202020204" charset="0"/>
              </a:rPr>
              <a:t>This code keeps on repeating</a:t>
            </a:r>
          </a:p>
        </p:txBody>
      </p:sp>
    </p:spTree>
    <p:extLst>
      <p:ext uri="{BB962C8B-B14F-4D97-AF65-F5344CB8AC3E}">
        <p14:creationId xmlns:p14="http://schemas.microsoft.com/office/powerpoint/2010/main" val="2709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9"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9"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0-#ppt_w/2"/>
                                          </p:val>
                                        </p:tav>
                                        <p:tav tm="100000">
                                          <p:val>
                                            <p:strVal val="#ppt_x"/>
                                          </p:val>
                                        </p:tav>
                                      </p:tavLst>
                                    </p:anim>
                                    <p:anim calcmode="lin" valueType="num">
                                      <p:cBhvr additive="base">
                                        <p:cTn id="5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P spid="19" grpId="0"/>
      <p:bldP spid="20" grpId="0"/>
      <p:bldP spid="21" grpId="0"/>
      <p:bldP spid="23" grpId="0"/>
      <p:bldP spid="25"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1312307" y="958691"/>
            <a:ext cx="17492186" cy="9398318"/>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1273016" y="3708944"/>
            <a:ext cx="7000473" cy="904863"/>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565785" indent="-565785" defTabSz="1508760">
              <a:spcBef>
                <a:spcPts val="3300"/>
              </a:spcBef>
              <a:buClrTx/>
              <a:buFont typeface="Arial"/>
              <a:buChar char="•"/>
              <a:defRPr/>
            </a:pPr>
            <a:r>
              <a:rPr lang="en-US" sz="5280" kern="1200" dirty="0">
                <a:solidFill>
                  <a:srgbClr val="FFFFFF"/>
                </a:solidFill>
                <a:effectLst>
                  <a:outerShdw blurRad="50800" dist="50800" dir="5400000" sx="101000" sy="101000" algn="t" rotWithShape="0">
                    <a:prstClr val="black">
                      <a:alpha val="40000"/>
                    </a:prstClr>
                  </a:outerShdw>
                </a:effectLst>
                <a:latin typeface="Calibri"/>
                <a:cs typeface="Calibri"/>
              </a:rPr>
              <a:t>Control Structures</a:t>
            </a:r>
          </a:p>
        </p:txBody>
      </p:sp>
      <p:sp>
        <p:nvSpPr>
          <p:cNvPr id="5" name="TextBox 4">
            <a:extLst>
              <a:ext uri="{FF2B5EF4-FFF2-40B4-BE49-F238E27FC236}">
                <a16:creationId xmlns:a16="http://schemas.microsoft.com/office/drawing/2014/main" id="{442166A5-0C80-43E6-877B-45ED3DAFD731}"/>
              </a:ext>
            </a:extLst>
          </p:cNvPr>
          <p:cNvSpPr txBox="1"/>
          <p:nvPr/>
        </p:nvSpPr>
        <p:spPr>
          <a:xfrm>
            <a:off x="1273014" y="4673822"/>
            <a:ext cx="7000473" cy="2546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65785" indent="-565785" defTabSz="1508760">
              <a:spcBef>
                <a:spcPts val="3300"/>
              </a:spcBef>
              <a:buClrTx/>
              <a:buFont typeface="Arial"/>
              <a:buChar char="•"/>
              <a:defRPr/>
            </a:pPr>
            <a:r>
              <a:rPr lang="en-US" sz="3300" kern="1200" dirty="0">
                <a:solidFill>
                  <a:srgbClr val="FFFFFF"/>
                </a:solidFill>
                <a:effectLst>
                  <a:outerShdw blurRad="50800" dist="50800" dir="5400000" sx="101000" sy="101000" algn="t" rotWithShape="0">
                    <a:prstClr val="black">
                      <a:alpha val="40000"/>
                    </a:prstClr>
                  </a:outerShdw>
                </a:effectLst>
                <a:latin typeface="Calibri"/>
                <a:cs typeface="Calibri"/>
              </a:rPr>
              <a:t>Using If-else can create branching paths for your solutions</a:t>
            </a:r>
          </a:p>
          <a:p>
            <a:pPr marL="565785" indent="-565785" defTabSz="1508760">
              <a:spcBef>
                <a:spcPts val="3300"/>
              </a:spcBef>
              <a:buClrTx/>
              <a:buFont typeface="Arial"/>
              <a:buChar char="•"/>
              <a:defRPr/>
            </a:pPr>
            <a:r>
              <a:rPr lang="en-US" sz="3300" kern="1200" dirty="0">
                <a:solidFill>
                  <a:srgbClr val="FFFFFF"/>
                </a:solidFill>
                <a:effectLst>
                  <a:outerShdw blurRad="50800" dist="50800" dir="5400000" sx="101000" sy="101000" algn="t" rotWithShape="0">
                    <a:prstClr val="black">
                      <a:alpha val="40000"/>
                    </a:prstClr>
                  </a:outerShdw>
                </a:effectLst>
                <a:latin typeface="Calibri"/>
                <a:cs typeface="Calibri"/>
              </a:rPr>
              <a:t>If you move sequence backwards you also create a loop!</a:t>
            </a:r>
          </a:p>
        </p:txBody>
      </p:sp>
      <p:grpSp>
        <p:nvGrpSpPr>
          <p:cNvPr id="9" name="Group 8">
            <a:extLst>
              <a:ext uri="{FF2B5EF4-FFF2-40B4-BE49-F238E27FC236}">
                <a16:creationId xmlns:a16="http://schemas.microsoft.com/office/drawing/2014/main" id="{6FCCC32D-B32E-42C5-8465-49E58CEE0310}"/>
              </a:ext>
            </a:extLst>
          </p:cNvPr>
          <p:cNvGrpSpPr/>
          <p:nvPr/>
        </p:nvGrpSpPr>
        <p:grpSpPr>
          <a:xfrm>
            <a:off x="12697096" y="3226503"/>
            <a:ext cx="2272938" cy="2455299"/>
            <a:chOff x="7695210" y="1955456"/>
            <a:chExt cx="1377538" cy="1488060"/>
          </a:xfrm>
        </p:grpSpPr>
        <p:sp>
          <p:nvSpPr>
            <p:cNvPr id="3" name="Arrow: Curved Down 2">
              <a:extLst>
                <a:ext uri="{FF2B5EF4-FFF2-40B4-BE49-F238E27FC236}">
                  <a16:creationId xmlns:a16="http://schemas.microsoft.com/office/drawing/2014/main" id="{46ED6B49-69FA-4641-9D73-956693FA123C}"/>
                </a:ext>
              </a:extLst>
            </p:cNvPr>
            <p:cNvSpPr/>
            <p:nvPr/>
          </p:nvSpPr>
          <p:spPr>
            <a:xfrm>
              <a:off x="7695210" y="1955456"/>
              <a:ext cx="1377538" cy="5847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SG" sz="2970" kern="1200">
                <a:solidFill>
                  <a:srgbClr val="000000"/>
                </a:solidFill>
                <a:latin typeface="Arial"/>
              </a:endParaRPr>
            </a:p>
          </p:txBody>
        </p:sp>
        <p:sp>
          <p:nvSpPr>
            <p:cNvPr id="6" name="Arrow: Curved Up 5">
              <a:extLst>
                <a:ext uri="{FF2B5EF4-FFF2-40B4-BE49-F238E27FC236}">
                  <a16:creationId xmlns:a16="http://schemas.microsoft.com/office/drawing/2014/main" id="{4D5143A2-D34C-4A4A-A1E3-09274F47FCA6}"/>
                </a:ext>
              </a:extLst>
            </p:cNvPr>
            <p:cNvSpPr/>
            <p:nvPr/>
          </p:nvSpPr>
          <p:spPr>
            <a:xfrm flipH="1">
              <a:off x="7695210" y="2858741"/>
              <a:ext cx="1377538" cy="58477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SG" sz="2970" kern="1200">
                <a:solidFill>
                  <a:srgbClr val="000000"/>
                </a:solidFill>
                <a:latin typeface="Arial"/>
              </a:endParaRPr>
            </a:p>
          </p:txBody>
        </p:sp>
        <p:sp>
          <p:nvSpPr>
            <p:cNvPr id="8" name="TextBox 7">
              <a:extLst>
                <a:ext uri="{FF2B5EF4-FFF2-40B4-BE49-F238E27FC236}">
                  <a16:creationId xmlns:a16="http://schemas.microsoft.com/office/drawing/2014/main" id="{60E98BC3-ECD2-48B2-8763-B7201CF3D8AD}"/>
                </a:ext>
              </a:extLst>
            </p:cNvPr>
            <p:cNvSpPr txBox="1"/>
            <p:nvPr/>
          </p:nvSpPr>
          <p:spPr>
            <a:xfrm>
              <a:off x="7917872" y="2499431"/>
              <a:ext cx="932214" cy="363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1508760">
                <a:spcBef>
                  <a:spcPts val="3300"/>
                </a:spcBef>
                <a:buClrTx/>
                <a:defRPr/>
              </a:pPr>
              <a:r>
                <a:rPr lang="en-US" sz="3300" b="1" kern="1200" dirty="0">
                  <a:solidFill>
                    <a:srgbClr val="FFFFFF"/>
                  </a:solidFill>
                  <a:effectLst>
                    <a:outerShdw blurRad="50800" dist="50800" dir="5400000" sx="101000" sy="101000" algn="t" rotWithShape="0">
                      <a:prstClr val="black">
                        <a:alpha val="40000"/>
                      </a:prstClr>
                    </a:outerShdw>
                  </a:effectLst>
                  <a:latin typeface="Calibri"/>
                  <a:cs typeface="Calibri"/>
                </a:rPr>
                <a:t>Loop!</a:t>
              </a:r>
            </a:p>
          </p:txBody>
        </p:sp>
      </p:grpSp>
    </p:spTree>
    <p:extLst>
      <p:ext uri="{BB962C8B-B14F-4D97-AF65-F5344CB8AC3E}">
        <p14:creationId xmlns:p14="http://schemas.microsoft.com/office/powerpoint/2010/main" val="271065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2)">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CA91ACF-D1C5-4D69-A3CF-E6E1A456CF24}"/>
              </a:ext>
            </a:extLst>
          </p:cNvPr>
          <p:cNvSpPr>
            <a:spLocks noChangeAspect="1"/>
          </p:cNvSpPr>
          <p:nvPr/>
        </p:nvSpPr>
        <p:spPr>
          <a:xfrm>
            <a:off x="6417334" y="1663083"/>
            <a:ext cx="7299629" cy="7299629"/>
          </a:xfrm>
          <a:prstGeom prst="ellipse">
            <a:avLst/>
          </a:prstGeom>
          <a:noFill/>
          <a:ln w="63500">
            <a:solidFill>
              <a:srgbClr val="F1F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F4F4F4"/>
              </a:solidFill>
              <a:effectLst/>
              <a:uLnTx/>
              <a:uFillTx/>
              <a:latin typeface="Arial" panose="020B0604020202020204" pitchFamily="34" charset="0"/>
              <a:ea typeface="+mn-ea"/>
              <a:cs typeface="Arial" panose="020B0604020202020204" pitchFamily="34" charset="0"/>
              <a:sym typeface="Arial"/>
            </a:endParaRPr>
          </a:p>
        </p:txBody>
      </p:sp>
      <p:grpSp>
        <p:nvGrpSpPr>
          <p:cNvPr id="4" name="Group 3">
            <a:extLst>
              <a:ext uri="{FF2B5EF4-FFF2-40B4-BE49-F238E27FC236}">
                <a16:creationId xmlns:a16="http://schemas.microsoft.com/office/drawing/2014/main" id="{79D801FA-A224-4102-8B63-DD2C2A1CA342}"/>
              </a:ext>
            </a:extLst>
          </p:cNvPr>
          <p:cNvGrpSpPr/>
          <p:nvPr/>
        </p:nvGrpSpPr>
        <p:grpSpPr>
          <a:xfrm>
            <a:off x="6979977" y="2053673"/>
            <a:ext cx="6320922" cy="6380834"/>
            <a:chOff x="4601666" y="2143303"/>
            <a:chExt cx="2919408" cy="2918541"/>
          </a:xfrm>
        </p:grpSpPr>
        <p:sp>
          <p:nvSpPr>
            <p:cNvPr id="5" name="Freeform 5">
              <a:extLst>
                <a:ext uri="{FF2B5EF4-FFF2-40B4-BE49-F238E27FC236}">
                  <a16:creationId xmlns:a16="http://schemas.microsoft.com/office/drawing/2014/main" id="{51B27D1E-188D-4716-A1F9-9C61A07DCD0A}"/>
                </a:ext>
              </a:extLst>
            </p:cNvPr>
            <p:cNvSpPr>
              <a:spLocks noChangeAspect="1"/>
            </p:cNvSpPr>
            <p:nvPr/>
          </p:nvSpPr>
          <p:spPr bwMode="auto">
            <a:xfrm>
              <a:off x="4814546" y="2143303"/>
              <a:ext cx="1329662" cy="859580"/>
            </a:xfrm>
            <a:custGeom>
              <a:avLst/>
              <a:gdLst>
                <a:gd name="T0" fmla="*/ 424 w 837"/>
                <a:gd name="T1" fmla="*/ 300 h 541"/>
                <a:gd name="T2" fmla="*/ 783 w 837"/>
                <a:gd name="T3" fmla="*/ 203 h 541"/>
                <a:gd name="T4" fmla="*/ 837 w 837"/>
                <a:gd name="T5" fmla="*/ 101 h 541"/>
                <a:gd name="T6" fmla="*/ 783 w 837"/>
                <a:gd name="T7" fmla="*/ 0 h 541"/>
                <a:gd name="T8" fmla="*/ 320 w 837"/>
                <a:gd name="T9" fmla="*/ 126 h 541"/>
                <a:gd name="T10" fmla="*/ 0 w 837"/>
                <a:gd name="T11" fmla="*/ 441 h 541"/>
                <a:gd name="T12" fmla="*/ 109 w 837"/>
                <a:gd name="T13" fmla="*/ 444 h 541"/>
                <a:gd name="T14" fmla="*/ 116 w 837"/>
                <a:gd name="T15" fmla="*/ 444 h 541"/>
                <a:gd name="T16" fmla="*/ 176 w 837"/>
                <a:gd name="T17" fmla="*/ 541 h 541"/>
                <a:gd name="T18" fmla="*/ 424 w 837"/>
                <a:gd name="T19" fmla="*/ 30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7" h="541">
                  <a:moveTo>
                    <a:pt x="424" y="300"/>
                  </a:moveTo>
                  <a:cubicBezTo>
                    <a:pt x="532" y="237"/>
                    <a:pt x="656" y="203"/>
                    <a:pt x="783" y="203"/>
                  </a:cubicBezTo>
                  <a:cubicBezTo>
                    <a:pt x="837" y="101"/>
                    <a:pt x="837" y="101"/>
                    <a:pt x="837" y="101"/>
                  </a:cubicBezTo>
                  <a:cubicBezTo>
                    <a:pt x="783" y="0"/>
                    <a:pt x="783" y="0"/>
                    <a:pt x="783" y="0"/>
                  </a:cubicBezTo>
                  <a:cubicBezTo>
                    <a:pt x="620" y="0"/>
                    <a:pt x="460" y="44"/>
                    <a:pt x="320" y="126"/>
                  </a:cubicBezTo>
                  <a:cubicBezTo>
                    <a:pt x="189" y="203"/>
                    <a:pt x="79" y="311"/>
                    <a:pt x="0" y="441"/>
                  </a:cubicBezTo>
                  <a:cubicBezTo>
                    <a:pt x="109" y="444"/>
                    <a:pt x="109" y="444"/>
                    <a:pt x="109" y="444"/>
                  </a:cubicBezTo>
                  <a:cubicBezTo>
                    <a:pt x="116" y="444"/>
                    <a:pt x="116" y="444"/>
                    <a:pt x="116" y="444"/>
                  </a:cubicBezTo>
                  <a:cubicBezTo>
                    <a:pt x="176" y="541"/>
                    <a:pt x="176" y="541"/>
                    <a:pt x="176" y="541"/>
                  </a:cubicBezTo>
                  <a:cubicBezTo>
                    <a:pt x="238" y="442"/>
                    <a:pt x="323" y="359"/>
                    <a:pt x="424" y="300"/>
                  </a:cubicBezTo>
                  <a:close/>
                </a:path>
              </a:pathLst>
            </a:custGeom>
            <a:solidFill>
              <a:srgbClr val="9336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sp>
          <p:nvSpPr>
            <p:cNvPr id="6" name="Freeform 6">
              <a:extLst>
                <a:ext uri="{FF2B5EF4-FFF2-40B4-BE49-F238E27FC236}">
                  <a16:creationId xmlns:a16="http://schemas.microsoft.com/office/drawing/2014/main" id="{C8177456-19A4-42CA-887B-6C747EE0700F}"/>
                </a:ext>
              </a:extLst>
            </p:cNvPr>
            <p:cNvSpPr>
              <a:spLocks noChangeAspect="1"/>
            </p:cNvSpPr>
            <p:nvPr/>
          </p:nvSpPr>
          <p:spPr bwMode="auto">
            <a:xfrm>
              <a:off x="4601666" y="2877304"/>
              <a:ext cx="474784" cy="1426365"/>
            </a:xfrm>
            <a:custGeom>
              <a:avLst/>
              <a:gdLst>
                <a:gd name="T0" fmla="*/ 288 w 299"/>
                <a:gd name="T1" fmla="*/ 795 h 898"/>
                <a:gd name="T2" fmla="*/ 203 w 299"/>
                <a:gd name="T3" fmla="*/ 461 h 898"/>
                <a:gd name="T4" fmla="*/ 299 w 299"/>
                <a:gd name="T5" fmla="*/ 101 h 898"/>
                <a:gd name="T6" fmla="*/ 238 w 299"/>
                <a:gd name="T7" fmla="*/ 3 h 898"/>
                <a:gd name="T8" fmla="*/ 123 w 299"/>
                <a:gd name="T9" fmla="*/ 0 h 898"/>
                <a:gd name="T10" fmla="*/ 123 w 299"/>
                <a:gd name="T11" fmla="*/ 0 h 898"/>
                <a:gd name="T12" fmla="*/ 1 w 299"/>
                <a:gd name="T13" fmla="*/ 463 h 898"/>
                <a:gd name="T14" fmla="*/ 113 w 299"/>
                <a:gd name="T15" fmla="*/ 898 h 898"/>
                <a:gd name="T16" fmla="*/ 171 w 299"/>
                <a:gd name="T17" fmla="*/ 804 h 898"/>
                <a:gd name="T18" fmla="*/ 174 w 299"/>
                <a:gd name="T19" fmla="*/ 799 h 898"/>
                <a:gd name="T20" fmla="*/ 288 w 299"/>
                <a:gd name="T21" fmla="*/ 79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8">
                  <a:moveTo>
                    <a:pt x="288" y="795"/>
                  </a:moveTo>
                  <a:cubicBezTo>
                    <a:pt x="233" y="693"/>
                    <a:pt x="204" y="577"/>
                    <a:pt x="203" y="461"/>
                  </a:cubicBezTo>
                  <a:cubicBezTo>
                    <a:pt x="203" y="335"/>
                    <a:pt x="236" y="211"/>
                    <a:pt x="299" y="101"/>
                  </a:cubicBezTo>
                  <a:cubicBezTo>
                    <a:pt x="238" y="3"/>
                    <a:pt x="238" y="3"/>
                    <a:pt x="238" y="3"/>
                  </a:cubicBezTo>
                  <a:cubicBezTo>
                    <a:pt x="123" y="0"/>
                    <a:pt x="123" y="0"/>
                    <a:pt x="123" y="0"/>
                  </a:cubicBezTo>
                  <a:cubicBezTo>
                    <a:pt x="123" y="0"/>
                    <a:pt x="123" y="0"/>
                    <a:pt x="123" y="0"/>
                  </a:cubicBezTo>
                  <a:cubicBezTo>
                    <a:pt x="42" y="142"/>
                    <a:pt x="0" y="302"/>
                    <a:pt x="1" y="463"/>
                  </a:cubicBezTo>
                  <a:cubicBezTo>
                    <a:pt x="2" y="615"/>
                    <a:pt x="41" y="765"/>
                    <a:pt x="113" y="898"/>
                  </a:cubicBezTo>
                  <a:cubicBezTo>
                    <a:pt x="171" y="804"/>
                    <a:pt x="171" y="804"/>
                    <a:pt x="171" y="804"/>
                  </a:cubicBezTo>
                  <a:cubicBezTo>
                    <a:pt x="174" y="799"/>
                    <a:pt x="174" y="799"/>
                    <a:pt x="174" y="799"/>
                  </a:cubicBezTo>
                  <a:lnTo>
                    <a:pt x="288" y="795"/>
                  </a:lnTo>
                  <a:close/>
                </a:path>
              </a:pathLst>
            </a:custGeom>
            <a:solidFill>
              <a:srgbClr val="38C6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sp>
          <p:nvSpPr>
            <p:cNvPr id="7" name="Freeform 7">
              <a:extLst>
                <a:ext uri="{FF2B5EF4-FFF2-40B4-BE49-F238E27FC236}">
                  <a16:creationId xmlns:a16="http://schemas.microsoft.com/office/drawing/2014/main" id="{7B941F64-7FC1-4287-95BC-84AEA85E6A24}"/>
                </a:ext>
              </a:extLst>
            </p:cNvPr>
            <p:cNvSpPr>
              <a:spLocks noChangeAspect="1"/>
            </p:cNvSpPr>
            <p:nvPr/>
          </p:nvSpPr>
          <p:spPr bwMode="auto">
            <a:xfrm>
              <a:off x="4801787" y="4173388"/>
              <a:ext cx="1237660" cy="888456"/>
            </a:xfrm>
            <a:custGeom>
              <a:avLst/>
              <a:gdLst>
                <a:gd name="T0" fmla="*/ 0 w 779"/>
                <a:gd name="T1" fmla="*/ 102 h 559"/>
                <a:gd name="T2" fmla="*/ 3 w 779"/>
                <a:gd name="T3" fmla="*/ 107 h 559"/>
                <a:gd name="T4" fmla="*/ 3 w 779"/>
                <a:gd name="T5" fmla="*/ 107 h 559"/>
                <a:gd name="T6" fmla="*/ 779 w 779"/>
                <a:gd name="T7" fmla="*/ 559 h 559"/>
                <a:gd name="T8" fmla="*/ 724 w 779"/>
                <a:gd name="T9" fmla="*/ 457 h 559"/>
                <a:gd name="T10" fmla="*/ 778 w 779"/>
                <a:gd name="T11" fmla="*/ 357 h 559"/>
                <a:gd name="T12" fmla="*/ 439 w 779"/>
                <a:gd name="T13" fmla="*/ 263 h 559"/>
                <a:gd name="T14" fmla="*/ 175 w 779"/>
                <a:gd name="T15" fmla="*/ 0 h 559"/>
                <a:gd name="T16" fmla="*/ 74 w 779"/>
                <a:gd name="T17" fmla="*/ 3 h 559"/>
                <a:gd name="T18" fmla="*/ 61 w 779"/>
                <a:gd name="T19" fmla="*/ 4 h 559"/>
                <a:gd name="T20" fmla="*/ 0 w 779"/>
                <a:gd name="T21" fmla="*/ 10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9" h="559">
                  <a:moveTo>
                    <a:pt x="0" y="102"/>
                  </a:moveTo>
                  <a:cubicBezTo>
                    <a:pt x="3" y="107"/>
                    <a:pt x="3" y="107"/>
                    <a:pt x="3" y="107"/>
                  </a:cubicBezTo>
                  <a:cubicBezTo>
                    <a:pt x="3" y="107"/>
                    <a:pt x="3" y="107"/>
                    <a:pt x="3" y="107"/>
                  </a:cubicBezTo>
                  <a:cubicBezTo>
                    <a:pt x="164" y="381"/>
                    <a:pt x="461" y="554"/>
                    <a:pt x="779" y="559"/>
                  </a:cubicBezTo>
                  <a:cubicBezTo>
                    <a:pt x="724" y="457"/>
                    <a:pt x="724" y="457"/>
                    <a:pt x="724" y="457"/>
                  </a:cubicBezTo>
                  <a:cubicBezTo>
                    <a:pt x="778" y="357"/>
                    <a:pt x="778" y="357"/>
                    <a:pt x="778" y="357"/>
                  </a:cubicBezTo>
                  <a:cubicBezTo>
                    <a:pt x="659" y="354"/>
                    <a:pt x="542" y="322"/>
                    <a:pt x="439" y="263"/>
                  </a:cubicBezTo>
                  <a:cubicBezTo>
                    <a:pt x="330" y="201"/>
                    <a:pt x="239" y="110"/>
                    <a:pt x="175" y="0"/>
                  </a:cubicBezTo>
                  <a:cubicBezTo>
                    <a:pt x="74" y="3"/>
                    <a:pt x="74" y="3"/>
                    <a:pt x="74" y="3"/>
                  </a:cubicBezTo>
                  <a:cubicBezTo>
                    <a:pt x="61" y="4"/>
                    <a:pt x="61" y="4"/>
                    <a:pt x="61" y="4"/>
                  </a:cubicBezTo>
                  <a:lnTo>
                    <a:pt x="0" y="102"/>
                  </a:lnTo>
                  <a:close/>
                </a:path>
              </a:pathLst>
            </a:custGeom>
            <a:solidFill>
              <a:srgbClr val="FFBC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sp>
          <p:nvSpPr>
            <p:cNvPr id="8" name="Freeform 8">
              <a:extLst>
                <a:ext uri="{FF2B5EF4-FFF2-40B4-BE49-F238E27FC236}">
                  <a16:creationId xmlns:a16="http://schemas.microsoft.com/office/drawing/2014/main" id="{224E307E-BED4-4B17-93B5-EBA950985BAA}"/>
                </a:ext>
              </a:extLst>
            </p:cNvPr>
            <p:cNvSpPr>
              <a:spLocks noChangeAspect="1"/>
            </p:cNvSpPr>
            <p:nvPr/>
          </p:nvSpPr>
          <p:spPr bwMode="auto">
            <a:xfrm>
              <a:off x="5991767" y="4189505"/>
              <a:ext cx="1320261" cy="870996"/>
            </a:xfrm>
            <a:custGeom>
              <a:avLst/>
              <a:gdLst>
                <a:gd name="T0" fmla="*/ 409 w 831"/>
                <a:gd name="T1" fmla="*/ 245 h 548"/>
                <a:gd name="T2" fmla="*/ 54 w 831"/>
                <a:gd name="T3" fmla="*/ 345 h 548"/>
                <a:gd name="T4" fmla="*/ 0 w 831"/>
                <a:gd name="T5" fmla="*/ 447 h 548"/>
                <a:gd name="T6" fmla="*/ 54 w 831"/>
                <a:gd name="T7" fmla="*/ 548 h 548"/>
                <a:gd name="T8" fmla="*/ 831 w 831"/>
                <a:gd name="T9" fmla="*/ 102 h 548"/>
                <a:gd name="T10" fmla="*/ 717 w 831"/>
                <a:gd name="T11" fmla="*/ 98 h 548"/>
                <a:gd name="T12" fmla="*/ 657 w 831"/>
                <a:gd name="T13" fmla="*/ 0 h 548"/>
                <a:gd name="T14" fmla="*/ 409 w 831"/>
                <a:gd name="T15" fmla="*/ 245 h 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1" h="548">
                  <a:moveTo>
                    <a:pt x="409" y="245"/>
                  </a:moveTo>
                  <a:cubicBezTo>
                    <a:pt x="302" y="309"/>
                    <a:pt x="179" y="344"/>
                    <a:pt x="54" y="345"/>
                  </a:cubicBezTo>
                  <a:cubicBezTo>
                    <a:pt x="0" y="447"/>
                    <a:pt x="0" y="447"/>
                    <a:pt x="0" y="447"/>
                  </a:cubicBezTo>
                  <a:cubicBezTo>
                    <a:pt x="54" y="548"/>
                    <a:pt x="54" y="548"/>
                    <a:pt x="54" y="548"/>
                  </a:cubicBezTo>
                  <a:cubicBezTo>
                    <a:pt x="371" y="544"/>
                    <a:pt x="667" y="374"/>
                    <a:pt x="831" y="102"/>
                  </a:cubicBezTo>
                  <a:cubicBezTo>
                    <a:pt x="717" y="98"/>
                    <a:pt x="717" y="98"/>
                    <a:pt x="717" y="98"/>
                  </a:cubicBezTo>
                  <a:cubicBezTo>
                    <a:pt x="657" y="0"/>
                    <a:pt x="657" y="0"/>
                    <a:pt x="657" y="0"/>
                  </a:cubicBezTo>
                  <a:cubicBezTo>
                    <a:pt x="596" y="100"/>
                    <a:pt x="510" y="185"/>
                    <a:pt x="409" y="245"/>
                  </a:cubicBezTo>
                  <a:close/>
                </a:path>
              </a:pathLst>
            </a:custGeom>
            <a:solidFill>
              <a:srgbClr val="0067DF">
                <a:alpha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sp>
          <p:nvSpPr>
            <p:cNvPr id="9" name="Freeform 9">
              <a:extLst>
                <a:ext uri="{FF2B5EF4-FFF2-40B4-BE49-F238E27FC236}">
                  <a16:creationId xmlns:a16="http://schemas.microsoft.com/office/drawing/2014/main" id="{C45AAB45-4E20-4969-A95C-D087DD98B194}"/>
                </a:ext>
              </a:extLst>
            </p:cNvPr>
            <p:cNvSpPr>
              <a:spLocks noChangeAspect="1"/>
            </p:cNvSpPr>
            <p:nvPr/>
          </p:nvSpPr>
          <p:spPr bwMode="auto">
            <a:xfrm>
              <a:off x="6096529" y="2145989"/>
              <a:ext cx="1220872" cy="874354"/>
            </a:xfrm>
            <a:custGeom>
              <a:avLst/>
              <a:gdLst>
                <a:gd name="T0" fmla="*/ 593 w 768"/>
                <a:gd name="T1" fmla="*/ 550 h 550"/>
                <a:gd name="T2" fmla="*/ 708 w 768"/>
                <a:gd name="T3" fmla="*/ 547 h 550"/>
                <a:gd name="T4" fmla="*/ 768 w 768"/>
                <a:gd name="T5" fmla="*/ 449 h 550"/>
                <a:gd name="T6" fmla="*/ 432 w 768"/>
                <a:gd name="T7" fmla="*/ 119 h 550"/>
                <a:gd name="T8" fmla="*/ 1 w 768"/>
                <a:gd name="T9" fmla="*/ 0 h 550"/>
                <a:gd name="T10" fmla="*/ 55 w 768"/>
                <a:gd name="T11" fmla="*/ 99 h 550"/>
                <a:gd name="T12" fmla="*/ 0 w 768"/>
                <a:gd name="T13" fmla="*/ 201 h 550"/>
                <a:gd name="T14" fmla="*/ 593 w 768"/>
                <a:gd name="T15" fmla="*/ 550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550">
                  <a:moveTo>
                    <a:pt x="593" y="550"/>
                  </a:moveTo>
                  <a:cubicBezTo>
                    <a:pt x="708" y="547"/>
                    <a:pt x="708" y="547"/>
                    <a:pt x="708" y="547"/>
                  </a:cubicBezTo>
                  <a:cubicBezTo>
                    <a:pt x="768" y="449"/>
                    <a:pt x="768" y="449"/>
                    <a:pt x="768" y="449"/>
                  </a:cubicBezTo>
                  <a:cubicBezTo>
                    <a:pt x="687" y="312"/>
                    <a:pt x="571" y="198"/>
                    <a:pt x="432" y="119"/>
                  </a:cubicBezTo>
                  <a:cubicBezTo>
                    <a:pt x="301" y="45"/>
                    <a:pt x="152" y="4"/>
                    <a:pt x="1" y="0"/>
                  </a:cubicBezTo>
                  <a:cubicBezTo>
                    <a:pt x="55" y="99"/>
                    <a:pt x="55" y="99"/>
                    <a:pt x="55" y="99"/>
                  </a:cubicBezTo>
                  <a:cubicBezTo>
                    <a:pt x="0" y="201"/>
                    <a:pt x="0" y="201"/>
                    <a:pt x="0" y="201"/>
                  </a:cubicBezTo>
                  <a:cubicBezTo>
                    <a:pt x="246" y="209"/>
                    <a:pt x="466" y="338"/>
                    <a:pt x="593" y="550"/>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sp>
          <p:nvSpPr>
            <p:cNvPr id="10" name="Freeform 6">
              <a:extLst>
                <a:ext uri="{FF2B5EF4-FFF2-40B4-BE49-F238E27FC236}">
                  <a16:creationId xmlns:a16="http://schemas.microsoft.com/office/drawing/2014/main" id="{D4471F61-A33C-4EBF-B84F-FB147896BE5C}"/>
                </a:ext>
              </a:extLst>
            </p:cNvPr>
            <p:cNvSpPr>
              <a:spLocks noChangeAspect="1"/>
            </p:cNvSpPr>
            <p:nvPr/>
          </p:nvSpPr>
          <p:spPr bwMode="auto">
            <a:xfrm rot="10800000">
              <a:off x="7046290" y="2893420"/>
              <a:ext cx="474784" cy="1426365"/>
            </a:xfrm>
            <a:custGeom>
              <a:avLst/>
              <a:gdLst>
                <a:gd name="T0" fmla="*/ 288 w 299"/>
                <a:gd name="T1" fmla="*/ 795 h 898"/>
                <a:gd name="T2" fmla="*/ 203 w 299"/>
                <a:gd name="T3" fmla="*/ 461 h 898"/>
                <a:gd name="T4" fmla="*/ 299 w 299"/>
                <a:gd name="T5" fmla="*/ 101 h 898"/>
                <a:gd name="T6" fmla="*/ 238 w 299"/>
                <a:gd name="T7" fmla="*/ 3 h 898"/>
                <a:gd name="T8" fmla="*/ 123 w 299"/>
                <a:gd name="T9" fmla="*/ 0 h 898"/>
                <a:gd name="T10" fmla="*/ 123 w 299"/>
                <a:gd name="T11" fmla="*/ 0 h 898"/>
                <a:gd name="T12" fmla="*/ 1 w 299"/>
                <a:gd name="T13" fmla="*/ 463 h 898"/>
                <a:gd name="T14" fmla="*/ 113 w 299"/>
                <a:gd name="T15" fmla="*/ 898 h 898"/>
                <a:gd name="T16" fmla="*/ 171 w 299"/>
                <a:gd name="T17" fmla="*/ 804 h 898"/>
                <a:gd name="T18" fmla="*/ 174 w 299"/>
                <a:gd name="T19" fmla="*/ 799 h 898"/>
                <a:gd name="T20" fmla="*/ 288 w 299"/>
                <a:gd name="T21" fmla="*/ 79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8">
                  <a:moveTo>
                    <a:pt x="288" y="795"/>
                  </a:moveTo>
                  <a:cubicBezTo>
                    <a:pt x="233" y="693"/>
                    <a:pt x="204" y="577"/>
                    <a:pt x="203" y="461"/>
                  </a:cubicBezTo>
                  <a:cubicBezTo>
                    <a:pt x="203" y="335"/>
                    <a:pt x="236" y="211"/>
                    <a:pt x="299" y="101"/>
                  </a:cubicBezTo>
                  <a:cubicBezTo>
                    <a:pt x="238" y="3"/>
                    <a:pt x="238" y="3"/>
                    <a:pt x="238" y="3"/>
                  </a:cubicBezTo>
                  <a:cubicBezTo>
                    <a:pt x="123" y="0"/>
                    <a:pt x="123" y="0"/>
                    <a:pt x="123" y="0"/>
                  </a:cubicBezTo>
                  <a:cubicBezTo>
                    <a:pt x="123" y="0"/>
                    <a:pt x="123" y="0"/>
                    <a:pt x="123" y="0"/>
                  </a:cubicBezTo>
                  <a:cubicBezTo>
                    <a:pt x="42" y="142"/>
                    <a:pt x="0" y="302"/>
                    <a:pt x="1" y="463"/>
                  </a:cubicBezTo>
                  <a:cubicBezTo>
                    <a:pt x="2" y="615"/>
                    <a:pt x="41" y="765"/>
                    <a:pt x="113" y="898"/>
                  </a:cubicBezTo>
                  <a:cubicBezTo>
                    <a:pt x="171" y="804"/>
                    <a:pt x="171" y="804"/>
                    <a:pt x="171" y="804"/>
                  </a:cubicBezTo>
                  <a:cubicBezTo>
                    <a:pt x="174" y="799"/>
                    <a:pt x="174" y="799"/>
                    <a:pt x="174" y="799"/>
                  </a:cubicBezTo>
                  <a:lnTo>
                    <a:pt x="288" y="795"/>
                  </a:lnTo>
                  <a:close/>
                </a:path>
              </a:pathLst>
            </a:custGeom>
            <a:solidFill>
              <a:srgbClr val="FA4616"/>
            </a:solidFill>
            <a:ln>
              <a:noFill/>
            </a:ln>
          </p:spPr>
          <p:txBody>
            <a:bodyPr vert="horz" wrap="square" lIns="75438" tIns="37719" rIns="75438" bIns="37719" numCol="1" anchor="t" anchorCtr="0" compatLnSpc="1">
              <a:prstTxWarp prst="textNoShape">
                <a:avLst/>
              </a:prstTxWarp>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sym typeface="Arial"/>
              </a:endParaRPr>
            </a:p>
          </p:txBody>
        </p:sp>
      </p:grpSp>
      <p:sp>
        <p:nvSpPr>
          <p:cNvPr id="11" name="Rectangle 10">
            <a:extLst>
              <a:ext uri="{FF2B5EF4-FFF2-40B4-BE49-F238E27FC236}">
                <a16:creationId xmlns:a16="http://schemas.microsoft.com/office/drawing/2014/main" id="{DEBFBD39-3C22-45E8-AF92-B39338D6E202}"/>
              </a:ext>
            </a:extLst>
          </p:cNvPr>
          <p:cNvSpPr/>
          <p:nvPr/>
        </p:nvSpPr>
        <p:spPr>
          <a:xfrm>
            <a:off x="7582417" y="4285488"/>
            <a:ext cx="4951965" cy="2834622"/>
          </a:xfrm>
          <a:prstGeom prst="rect">
            <a:avLst/>
          </a:prstGeom>
        </p:spPr>
        <p:txBody>
          <a:bodyPr wrap="square">
            <a:spAutoFit/>
          </a:bodyP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r>
              <a:rPr kumimoji="0" lang="en-US" sz="594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Loop is super important in UiPath</a:t>
            </a:r>
            <a:endParaRPr kumimoji="0" lang="en-IN" sz="594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nvGrpSpPr>
          <p:cNvPr id="68" name="Group 67">
            <a:extLst>
              <a:ext uri="{FF2B5EF4-FFF2-40B4-BE49-F238E27FC236}">
                <a16:creationId xmlns:a16="http://schemas.microsoft.com/office/drawing/2014/main" id="{A1C49522-726B-4D9D-92AF-75672A54D5F7}"/>
              </a:ext>
            </a:extLst>
          </p:cNvPr>
          <p:cNvGrpSpPr/>
          <p:nvPr/>
        </p:nvGrpSpPr>
        <p:grpSpPr>
          <a:xfrm>
            <a:off x="2557945" y="1622017"/>
            <a:ext cx="5433016" cy="1478459"/>
            <a:chOff x="1550269" y="983039"/>
            <a:chExt cx="3292737" cy="896036"/>
          </a:xfrm>
        </p:grpSpPr>
        <p:sp>
          <p:nvSpPr>
            <p:cNvPr id="13" name="TextBox 12">
              <a:extLst>
                <a:ext uri="{FF2B5EF4-FFF2-40B4-BE49-F238E27FC236}">
                  <a16:creationId xmlns:a16="http://schemas.microsoft.com/office/drawing/2014/main" id="{516DF30A-C56C-41B7-B79B-ACE2FD5CB9C9}"/>
                </a:ext>
              </a:extLst>
            </p:cNvPr>
            <p:cNvSpPr txBox="1"/>
            <p:nvPr/>
          </p:nvSpPr>
          <p:spPr>
            <a:xfrm>
              <a:off x="1550269" y="992352"/>
              <a:ext cx="1797056" cy="886723"/>
            </a:xfrm>
            <a:prstGeom prst="rect">
              <a:avLst/>
            </a:prstGeom>
            <a:noFill/>
          </p:spPr>
          <p:txBody>
            <a:bodyPr wrap="square" rtlCol="0">
              <a:spAutoFit/>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r>
                <a:rPr kumimoji="0" lang="en-US" sz="296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Repeat actions based on conditions</a:t>
              </a:r>
            </a:p>
          </p:txBody>
        </p:sp>
        <p:grpSp>
          <p:nvGrpSpPr>
            <p:cNvPr id="15" name="Group 14">
              <a:extLst>
                <a:ext uri="{FF2B5EF4-FFF2-40B4-BE49-F238E27FC236}">
                  <a16:creationId xmlns:a16="http://schemas.microsoft.com/office/drawing/2014/main" id="{562496B5-B7CA-4085-A7F4-F6A907DEF5E4}"/>
                </a:ext>
              </a:extLst>
            </p:cNvPr>
            <p:cNvGrpSpPr/>
            <p:nvPr/>
          </p:nvGrpSpPr>
          <p:grpSpPr>
            <a:xfrm>
              <a:off x="3473528" y="983039"/>
              <a:ext cx="1369478" cy="822960"/>
              <a:chOff x="3392343" y="1778850"/>
              <a:chExt cx="1369478" cy="822960"/>
            </a:xfrm>
          </p:grpSpPr>
          <p:grpSp>
            <p:nvGrpSpPr>
              <p:cNvPr id="16" name="Group 15">
                <a:extLst>
                  <a:ext uri="{FF2B5EF4-FFF2-40B4-BE49-F238E27FC236}">
                    <a16:creationId xmlns:a16="http://schemas.microsoft.com/office/drawing/2014/main" id="{4A30E7D6-20A6-44E8-9EB1-5214A3D76561}"/>
                  </a:ext>
                </a:extLst>
              </p:cNvPr>
              <p:cNvGrpSpPr/>
              <p:nvPr/>
            </p:nvGrpSpPr>
            <p:grpSpPr>
              <a:xfrm>
                <a:off x="4205643" y="2086650"/>
                <a:ext cx="556178" cy="146674"/>
                <a:chOff x="8480548" y="4831482"/>
                <a:chExt cx="1112355" cy="293347"/>
              </a:xfrm>
            </p:grpSpPr>
            <p:cxnSp>
              <p:nvCxnSpPr>
                <p:cNvPr id="18" name="Straight Connector 17">
                  <a:extLst>
                    <a:ext uri="{FF2B5EF4-FFF2-40B4-BE49-F238E27FC236}">
                      <a16:creationId xmlns:a16="http://schemas.microsoft.com/office/drawing/2014/main" id="{3AF1DC7E-5958-4440-B804-4125671D3CD4}"/>
                    </a:ext>
                  </a:extLst>
                </p:cNvPr>
                <p:cNvCxnSpPr/>
                <p:nvPr/>
              </p:nvCxnSpPr>
              <p:spPr>
                <a:xfrm>
                  <a:off x="8480548" y="4978155"/>
                  <a:ext cx="878932" cy="1"/>
                </a:xfrm>
                <a:prstGeom prst="line">
                  <a:avLst/>
                </a:prstGeom>
                <a:ln w="28575">
                  <a:solidFill>
                    <a:srgbClr val="93369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330E893-7177-4631-BD4D-25DA1AE6EF65}"/>
                    </a:ext>
                  </a:extLst>
                </p:cNvPr>
                <p:cNvSpPr>
                  <a:spLocks noChangeAspect="1"/>
                </p:cNvSpPr>
                <p:nvPr/>
              </p:nvSpPr>
              <p:spPr>
                <a:xfrm>
                  <a:off x="9299556" y="4831482"/>
                  <a:ext cx="293347" cy="293347"/>
                </a:xfrm>
                <a:prstGeom prst="ellipse">
                  <a:avLst/>
                </a:prstGeom>
                <a:solidFill>
                  <a:srgbClr val="FFFFFF"/>
                </a:solidFill>
                <a:ln w="28575">
                  <a:solidFill>
                    <a:srgbClr val="933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933692"/>
                    </a:solidFill>
                    <a:effectLst/>
                    <a:uLnTx/>
                    <a:uFillTx/>
                    <a:latin typeface="Arial" panose="020B0604020202020204" pitchFamily="34" charset="0"/>
                    <a:ea typeface="+mn-ea"/>
                    <a:cs typeface="Arial" panose="020B0604020202020204" pitchFamily="34" charset="0"/>
                    <a:sym typeface="Arial"/>
                  </a:endParaRPr>
                </a:p>
              </p:txBody>
            </p:sp>
          </p:grpSp>
          <p:sp>
            <p:nvSpPr>
              <p:cNvPr id="17" name="Rectangle 16">
                <a:extLst>
                  <a:ext uri="{FF2B5EF4-FFF2-40B4-BE49-F238E27FC236}">
                    <a16:creationId xmlns:a16="http://schemas.microsoft.com/office/drawing/2014/main" id="{DBD4B2F2-9C88-46B8-B017-2A11FDC5A996}"/>
                  </a:ext>
                </a:extLst>
              </p:cNvPr>
              <p:cNvSpPr/>
              <p:nvPr/>
            </p:nvSpPr>
            <p:spPr>
              <a:xfrm>
                <a:off x="3392343" y="1778850"/>
                <a:ext cx="822960" cy="822960"/>
              </a:xfrm>
              <a:prstGeom prst="rect">
                <a:avLst/>
              </a:prstGeom>
              <a:solidFill>
                <a:srgbClr val="933692"/>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 tIns="75438" rIns="150876" bIns="75438" numCol="1" spcCol="0" rtlCol="0" fromWordArt="0" anchor="ctr" anchorCtr="0" forceAA="0" compatLnSpc="1">
                <a:prstTxWarp prst="textNoShape">
                  <a:avLst/>
                </a:prstTxWarp>
                <a:noAutofit/>
              </a:bodyP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933692"/>
                  </a:solidFill>
                  <a:effectLst/>
                  <a:uLnTx/>
                  <a:uFillTx/>
                  <a:latin typeface="Calibri" panose="020F0502020204030204"/>
                  <a:ea typeface="+mn-ea"/>
                  <a:cs typeface="+mn-cs"/>
                  <a:sym typeface="Arial"/>
                </a:endParaRPr>
              </a:p>
            </p:txBody>
          </p:sp>
        </p:grpSp>
      </p:grpSp>
      <p:grpSp>
        <p:nvGrpSpPr>
          <p:cNvPr id="73" name="Group 72">
            <a:extLst>
              <a:ext uri="{FF2B5EF4-FFF2-40B4-BE49-F238E27FC236}">
                <a16:creationId xmlns:a16="http://schemas.microsoft.com/office/drawing/2014/main" id="{96A7C547-7168-498D-97E7-633AA13478EF}"/>
              </a:ext>
            </a:extLst>
          </p:cNvPr>
          <p:cNvGrpSpPr/>
          <p:nvPr/>
        </p:nvGrpSpPr>
        <p:grpSpPr>
          <a:xfrm>
            <a:off x="351673" y="4614295"/>
            <a:ext cx="6160752" cy="1357883"/>
            <a:chOff x="213134" y="2796541"/>
            <a:chExt cx="3733788" cy="822960"/>
          </a:xfrm>
        </p:grpSpPr>
        <p:sp>
          <p:nvSpPr>
            <p:cNvPr id="21" name="TextBox 20">
              <a:extLst>
                <a:ext uri="{FF2B5EF4-FFF2-40B4-BE49-F238E27FC236}">
                  <a16:creationId xmlns:a16="http://schemas.microsoft.com/office/drawing/2014/main" id="{0EA92BBC-4DBD-46F7-B4AF-4C2E23A6D42E}"/>
                </a:ext>
              </a:extLst>
            </p:cNvPr>
            <p:cNvSpPr txBox="1"/>
            <p:nvPr/>
          </p:nvSpPr>
          <p:spPr>
            <a:xfrm>
              <a:off x="213134" y="2806971"/>
              <a:ext cx="2318292" cy="609802"/>
            </a:xfrm>
            <a:prstGeom prst="rect">
              <a:avLst/>
            </a:prstGeom>
            <a:noFill/>
          </p:spPr>
          <p:txBody>
            <a:bodyPr wrap="square" rtlCol="0">
              <a:spAutoFit/>
            </a:bodyPr>
            <a:lstStyle/>
            <a:p>
              <a:pPr marL="0" marR="0" lvl="0" indent="0" algn="r" defTabSz="1508813" rtl="0" eaLnBrk="1" fontAlgn="auto" latinLnBrk="0" hangingPunct="1">
                <a:lnSpc>
                  <a:spcPct val="100000"/>
                </a:lnSpc>
                <a:spcBef>
                  <a:spcPts val="0"/>
                </a:spcBef>
                <a:spcAft>
                  <a:spcPts val="0"/>
                </a:spcAft>
                <a:buClrTx/>
                <a:buSzTx/>
                <a:buFont typeface="Arial"/>
                <a:buNone/>
                <a:tabLst/>
                <a:defRPr/>
              </a:pPr>
              <a:r>
                <a:rPr lang="en-US" sz="2969" kern="1200" dirty="0">
                  <a:solidFill>
                    <a:prstClr val="black"/>
                  </a:solidFill>
                  <a:latin typeface="Arial" panose="020B0604020202020204" pitchFamily="34" charset="0"/>
                  <a:ea typeface="+mn-ea"/>
                  <a:cs typeface="Arial" panose="020B0604020202020204" pitchFamily="34" charset="0"/>
                </a:rPr>
                <a:t>Processing rows of data</a:t>
              </a:r>
              <a:endParaRPr kumimoji="0" lang="en-US" sz="296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nvGrpSpPr>
            <p:cNvPr id="23" name="Group 22">
              <a:extLst>
                <a:ext uri="{FF2B5EF4-FFF2-40B4-BE49-F238E27FC236}">
                  <a16:creationId xmlns:a16="http://schemas.microsoft.com/office/drawing/2014/main" id="{624C4C16-15F8-4DEB-AAC2-C3754785DF6C}"/>
                </a:ext>
              </a:extLst>
            </p:cNvPr>
            <p:cNvGrpSpPr/>
            <p:nvPr/>
          </p:nvGrpSpPr>
          <p:grpSpPr>
            <a:xfrm>
              <a:off x="2562263" y="2796541"/>
              <a:ext cx="1384659" cy="822960"/>
              <a:chOff x="2798398" y="3211954"/>
              <a:chExt cx="1384659" cy="822960"/>
            </a:xfrm>
          </p:grpSpPr>
          <p:cxnSp>
            <p:nvCxnSpPr>
              <p:cNvPr id="24" name="Straight Connector 23">
                <a:extLst>
                  <a:ext uri="{FF2B5EF4-FFF2-40B4-BE49-F238E27FC236}">
                    <a16:creationId xmlns:a16="http://schemas.microsoft.com/office/drawing/2014/main" id="{E20F0CE4-DEDE-4D42-B583-157E214DA7A9}"/>
                  </a:ext>
                </a:extLst>
              </p:cNvPr>
              <p:cNvCxnSpPr/>
              <p:nvPr/>
            </p:nvCxnSpPr>
            <p:spPr>
              <a:xfrm>
                <a:off x="3626879" y="3606603"/>
                <a:ext cx="439466" cy="1"/>
              </a:xfrm>
              <a:prstGeom prst="line">
                <a:avLst/>
              </a:prstGeom>
              <a:ln w="28575">
                <a:solidFill>
                  <a:srgbClr val="38C6F4"/>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EDEF16A-C850-43EC-9604-C1FC5FE11E2D}"/>
                  </a:ext>
                </a:extLst>
              </p:cNvPr>
              <p:cNvSpPr>
                <a:spLocks noChangeAspect="1"/>
              </p:cNvSpPr>
              <p:nvPr/>
            </p:nvSpPr>
            <p:spPr>
              <a:xfrm>
                <a:off x="4036383" y="3533266"/>
                <a:ext cx="146674" cy="146674"/>
              </a:xfrm>
              <a:prstGeom prst="ellipse">
                <a:avLst/>
              </a:prstGeom>
              <a:solidFill>
                <a:srgbClr val="FFFFFF"/>
              </a:solidFill>
              <a:ln w="28575">
                <a:solidFill>
                  <a:srgbClr val="38C6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F4F4F4"/>
                  </a:solidFill>
                  <a:effectLst/>
                  <a:uLnTx/>
                  <a:uFillTx/>
                  <a:latin typeface="Arial" panose="020B0604020202020204" pitchFamily="34" charset="0"/>
                  <a:ea typeface="+mn-ea"/>
                  <a:cs typeface="Arial" panose="020B0604020202020204" pitchFamily="34" charset="0"/>
                  <a:sym typeface="Arial"/>
                </a:endParaRPr>
              </a:p>
            </p:txBody>
          </p:sp>
          <p:sp>
            <p:nvSpPr>
              <p:cNvPr id="26" name="Rectangle 25">
                <a:extLst>
                  <a:ext uri="{FF2B5EF4-FFF2-40B4-BE49-F238E27FC236}">
                    <a16:creationId xmlns:a16="http://schemas.microsoft.com/office/drawing/2014/main" id="{34D873B1-BB2F-4D27-956D-FAB7DDD01570}"/>
                  </a:ext>
                </a:extLst>
              </p:cNvPr>
              <p:cNvSpPr/>
              <p:nvPr/>
            </p:nvSpPr>
            <p:spPr>
              <a:xfrm>
                <a:off x="2798398" y="3211954"/>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 tIns="75438" rIns="150876" bIns="75438" numCol="1" spcCol="0" rtlCol="0" fromWordArt="0" anchor="ctr" anchorCtr="0" forceAA="0" compatLnSpc="1">
                <a:prstTxWarp prst="textNoShape">
                  <a:avLst/>
                </a:prstTxWarp>
                <a:noAutofit/>
              </a:bodyP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grpSp>
      </p:grpSp>
      <p:grpSp>
        <p:nvGrpSpPr>
          <p:cNvPr id="69" name="Group 68">
            <a:extLst>
              <a:ext uri="{FF2B5EF4-FFF2-40B4-BE49-F238E27FC236}">
                <a16:creationId xmlns:a16="http://schemas.microsoft.com/office/drawing/2014/main" id="{273121D5-3ED1-4243-8CC0-7C28D674F47F}"/>
              </a:ext>
            </a:extLst>
          </p:cNvPr>
          <p:cNvGrpSpPr/>
          <p:nvPr/>
        </p:nvGrpSpPr>
        <p:grpSpPr>
          <a:xfrm>
            <a:off x="11947372" y="1581867"/>
            <a:ext cx="5898696" cy="1357883"/>
            <a:chOff x="7240831" y="958705"/>
            <a:chExt cx="3574969" cy="822960"/>
          </a:xfrm>
        </p:grpSpPr>
        <p:sp>
          <p:nvSpPr>
            <p:cNvPr id="35" name="TextBox 34">
              <a:extLst>
                <a:ext uri="{FF2B5EF4-FFF2-40B4-BE49-F238E27FC236}">
                  <a16:creationId xmlns:a16="http://schemas.microsoft.com/office/drawing/2014/main" id="{B7F9CC67-F548-43F7-B0D5-9C46EA988B47}"/>
                </a:ext>
              </a:extLst>
            </p:cNvPr>
            <p:cNvSpPr txBox="1"/>
            <p:nvPr/>
          </p:nvSpPr>
          <p:spPr>
            <a:xfrm>
              <a:off x="8624834" y="976282"/>
              <a:ext cx="2190966" cy="332881"/>
            </a:xfrm>
            <a:prstGeom prst="rect">
              <a:avLst/>
            </a:prstGeom>
            <a:noFill/>
          </p:spPr>
          <p:txBody>
            <a:bodyPr wrap="none" rtlCol="0">
              <a:spAutoFit/>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r>
                <a:rPr kumimoji="0" lang="en-US" sz="296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Access list of emails</a:t>
              </a:r>
            </a:p>
          </p:txBody>
        </p:sp>
        <p:grpSp>
          <p:nvGrpSpPr>
            <p:cNvPr id="37" name="Group 36">
              <a:extLst>
                <a:ext uri="{FF2B5EF4-FFF2-40B4-BE49-F238E27FC236}">
                  <a16:creationId xmlns:a16="http://schemas.microsoft.com/office/drawing/2014/main" id="{AA429EB7-3F90-4C7A-B58C-FBD25E7A27AD}"/>
                </a:ext>
              </a:extLst>
            </p:cNvPr>
            <p:cNvGrpSpPr/>
            <p:nvPr/>
          </p:nvGrpSpPr>
          <p:grpSpPr>
            <a:xfrm>
              <a:off x="7240831" y="958705"/>
              <a:ext cx="1376828" cy="822960"/>
              <a:chOff x="7358950" y="1756308"/>
              <a:chExt cx="1376828" cy="822960"/>
            </a:xfrm>
          </p:grpSpPr>
          <p:cxnSp>
            <p:nvCxnSpPr>
              <p:cNvPr id="38" name="Straight Connector 37">
                <a:extLst>
                  <a:ext uri="{FF2B5EF4-FFF2-40B4-BE49-F238E27FC236}">
                    <a16:creationId xmlns:a16="http://schemas.microsoft.com/office/drawing/2014/main" id="{F3A58795-609F-486D-A512-9D42E1C9509C}"/>
                  </a:ext>
                </a:extLst>
              </p:cNvPr>
              <p:cNvCxnSpPr/>
              <p:nvPr/>
            </p:nvCxnSpPr>
            <p:spPr>
              <a:xfrm>
                <a:off x="7473352" y="2159979"/>
                <a:ext cx="439466" cy="1"/>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A856286-FD1B-4EC3-B9E1-0FB4165D3EDC}"/>
                  </a:ext>
                </a:extLst>
              </p:cNvPr>
              <p:cNvSpPr>
                <a:spLocks noChangeAspect="1"/>
              </p:cNvSpPr>
              <p:nvPr/>
            </p:nvSpPr>
            <p:spPr>
              <a:xfrm>
                <a:off x="7358950" y="2086642"/>
                <a:ext cx="146674" cy="146674"/>
              </a:xfrm>
              <a:prstGeom prst="ellipse">
                <a:avLst/>
              </a:prstGeom>
              <a:solidFill>
                <a:srgbClr val="FFFFFF"/>
              </a:solid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F4F4F4"/>
                  </a:solidFill>
                  <a:effectLst/>
                  <a:uLnTx/>
                  <a:uFillTx/>
                  <a:latin typeface="Arial" panose="020B0604020202020204" pitchFamily="34" charset="0"/>
                  <a:ea typeface="+mn-ea"/>
                  <a:cs typeface="Arial" panose="020B0604020202020204" pitchFamily="34" charset="0"/>
                  <a:sym typeface="Arial"/>
                </a:endParaRPr>
              </a:p>
            </p:txBody>
          </p:sp>
          <p:sp>
            <p:nvSpPr>
              <p:cNvPr id="40" name="Rectangle 39">
                <a:extLst>
                  <a:ext uri="{FF2B5EF4-FFF2-40B4-BE49-F238E27FC236}">
                    <a16:creationId xmlns:a16="http://schemas.microsoft.com/office/drawing/2014/main" id="{78354BE7-4C11-4CF1-8EA4-959D8C0B6330}"/>
                  </a:ext>
                </a:extLst>
              </p:cNvPr>
              <p:cNvSpPr/>
              <p:nvPr/>
            </p:nvSpPr>
            <p:spPr>
              <a:xfrm>
                <a:off x="7912818" y="1756308"/>
                <a:ext cx="822960" cy="822960"/>
              </a:xfrm>
              <a:prstGeom prst="rect">
                <a:avLst/>
              </a:prstGeom>
              <a:solidFill>
                <a:srgbClr val="333333"/>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 tIns="75438" rIns="150876" bIns="75438" numCol="1" spcCol="0" rtlCol="0" fromWordArt="0" anchor="ctr" anchorCtr="0" forceAA="0" compatLnSpc="1">
                <a:prstTxWarp prst="textNoShape">
                  <a:avLst/>
                </a:prstTxWarp>
                <a:noAutofit/>
              </a:bodyP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grpSp>
      </p:grpSp>
      <p:grpSp>
        <p:nvGrpSpPr>
          <p:cNvPr id="70" name="Group 69">
            <a:extLst>
              <a:ext uri="{FF2B5EF4-FFF2-40B4-BE49-F238E27FC236}">
                <a16:creationId xmlns:a16="http://schemas.microsoft.com/office/drawing/2014/main" id="{F25F8433-0D91-40CA-853A-0548DE640DB3}"/>
              </a:ext>
            </a:extLst>
          </p:cNvPr>
          <p:cNvGrpSpPr/>
          <p:nvPr/>
        </p:nvGrpSpPr>
        <p:grpSpPr>
          <a:xfrm>
            <a:off x="13617305" y="4616693"/>
            <a:ext cx="4949988" cy="1357883"/>
            <a:chOff x="8252910" y="2797995"/>
            <a:chExt cx="2999992" cy="822960"/>
          </a:xfrm>
        </p:grpSpPr>
        <p:sp>
          <p:nvSpPr>
            <p:cNvPr id="43" name="TextBox 42">
              <a:extLst>
                <a:ext uri="{FF2B5EF4-FFF2-40B4-BE49-F238E27FC236}">
                  <a16:creationId xmlns:a16="http://schemas.microsoft.com/office/drawing/2014/main" id="{EFBFE5E8-40D7-49FD-8399-A0DD6758AEF2}"/>
                </a:ext>
              </a:extLst>
            </p:cNvPr>
            <p:cNvSpPr txBox="1"/>
            <p:nvPr/>
          </p:nvSpPr>
          <p:spPr>
            <a:xfrm>
              <a:off x="9717971" y="2811134"/>
              <a:ext cx="1534931" cy="609802"/>
            </a:xfrm>
            <a:prstGeom prst="rect">
              <a:avLst/>
            </a:prstGeom>
            <a:noFill/>
          </p:spPr>
          <p:txBody>
            <a:bodyPr wrap="square" rtlCol="0">
              <a:spAutoFit/>
            </a:bodyPr>
            <a:lstStyle/>
            <a:p>
              <a:pPr marL="0" marR="0" lvl="0" indent="0" algn="r" defTabSz="1508813" rtl="0" eaLnBrk="1" fontAlgn="auto" latinLnBrk="0" hangingPunct="1">
                <a:lnSpc>
                  <a:spcPct val="100000"/>
                </a:lnSpc>
                <a:spcBef>
                  <a:spcPts val="0"/>
                </a:spcBef>
                <a:spcAft>
                  <a:spcPts val="0"/>
                </a:spcAft>
                <a:buClrTx/>
                <a:buSzTx/>
                <a:buFont typeface="Arial"/>
                <a:buNone/>
                <a:tabLst/>
                <a:defRPr/>
              </a:pPr>
              <a:r>
                <a:rPr kumimoji="0" lang="en-US" sz="296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Manage rows in excel</a:t>
              </a:r>
            </a:p>
          </p:txBody>
        </p:sp>
        <p:grpSp>
          <p:nvGrpSpPr>
            <p:cNvPr id="45" name="Group 44">
              <a:extLst>
                <a:ext uri="{FF2B5EF4-FFF2-40B4-BE49-F238E27FC236}">
                  <a16:creationId xmlns:a16="http://schemas.microsoft.com/office/drawing/2014/main" id="{8B338640-3A91-4092-9A04-6C7C54C1C042}"/>
                </a:ext>
              </a:extLst>
            </p:cNvPr>
            <p:cNvGrpSpPr/>
            <p:nvPr/>
          </p:nvGrpSpPr>
          <p:grpSpPr>
            <a:xfrm>
              <a:off x="8252910" y="2797995"/>
              <a:ext cx="1376828" cy="822960"/>
              <a:chOff x="7940552" y="3196268"/>
              <a:chExt cx="1376828" cy="822960"/>
            </a:xfrm>
          </p:grpSpPr>
          <p:cxnSp>
            <p:nvCxnSpPr>
              <p:cNvPr id="46" name="Straight Connector 45">
                <a:extLst>
                  <a:ext uri="{FF2B5EF4-FFF2-40B4-BE49-F238E27FC236}">
                    <a16:creationId xmlns:a16="http://schemas.microsoft.com/office/drawing/2014/main" id="{A0BA5F6B-5D7C-41A3-BBC7-2CFB90C385F4}"/>
                  </a:ext>
                </a:extLst>
              </p:cNvPr>
              <p:cNvCxnSpPr/>
              <p:nvPr/>
            </p:nvCxnSpPr>
            <p:spPr>
              <a:xfrm>
                <a:off x="8054954" y="3606603"/>
                <a:ext cx="439466" cy="1"/>
              </a:xfrm>
              <a:prstGeom prst="line">
                <a:avLst/>
              </a:prstGeom>
              <a:ln w="28575">
                <a:solidFill>
                  <a:srgbClr val="FA4616"/>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24A2999-08BA-4D37-8BF0-E40B9CDE170A}"/>
                  </a:ext>
                </a:extLst>
              </p:cNvPr>
              <p:cNvSpPr>
                <a:spLocks noChangeAspect="1"/>
              </p:cNvSpPr>
              <p:nvPr/>
            </p:nvSpPr>
            <p:spPr>
              <a:xfrm>
                <a:off x="7940552" y="3533266"/>
                <a:ext cx="146674" cy="146674"/>
              </a:xfrm>
              <a:prstGeom prst="ellipse">
                <a:avLst/>
              </a:prstGeom>
              <a:solidFill>
                <a:srgbClr val="FFFFFF"/>
              </a:solidFill>
              <a:ln w="28575">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dirty="0">
                  <a:ln>
                    <a:noFill/>
                  </a:ln>
                  <a:solidFill>
                    <a:srgbClr val="F4F4F4"/>
                  </a:solidFill>
                  <a:effectLst/>
                  <a:uLnTx/>
                  <a:uFillTx/>
                  <a:latin typeface="Arial" panose="020B0604020202020204" pitchFamily="34" charset="0"/>
                  <a:ea typeface="+mn-ea"/>
                  <a:cs typeface="Arial" panose="020B0604020202020204" pitchFamily="34" charset="0"/>
                  <a:sym typeface="Arial"/>
                </a:endParaRPr>
              </a:p>
            </p:txBody>
          </p:sp>
          <p:sp>
            <p:nvSpPr>
              <p:cNvPr id="48" name="Rectangle 47">
                <a:extLst>
                  <a:ext uri="{FF2B5EF4-FFF2-40B4-BE49-F238E27FC236}">
                    <a16:creationId xmlns:a16="http://schemas.microsoft.com/office/drawing/2014/main" id="{3483DC0F-5668-4E2D-8820-BE72A084B4C9}"/>
                  </a:ext>
                </a:extLst>
              </p:cNvPr>
              <p:cNvSpPr/>
              <p:nvPr/>
            </p:nvSpPr>
            <p:spPr>
              <a:xfrm>
                <a:off x="8494420" y="3196268"/>
                <a:ext cx="822960" cy="822960"/>
              </a:xfrm>
              <a:prstGeom prst="rect">
                <a:avLst/>
              </a:prstGeom>
              <a:solidFill>
                <a:srgbClr val="FA4616"/>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 tIns="75438" rIns="150876" bIns="75438" numCol="1" spcCol="0" rtlCol="0" fromWordArt="0" anchor="ctr" anchorCtr="0" forceAA="0" compatLnSpc="1">
                <a:prstTxWarp prst="textNoShape">
                  <a:avLst/>
                </a:prstTxWarp>
                <a:noAutofit/>
              </a:bodyP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endParaRPr kumimoji="0" lang="en-US" sz="2969"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grpSp>
      </p:grpSp>
      <p:sp>
        <p:nvSpPr>
          <p:cNvPr id="61" name="TextBox 60">
            <a:extLst>
              <a:ext uri="{FF2B5EF4-FFF2-40B4-BE49-F238E27FC236}">
                <a16:creationId xmlns:a16="http://schemas.microsoft.com/office/drawing/2014/main" id="{9004355A-613E-438C-BB7F-29D9F4B4702E}"/>
              </a:ext>
            </a:extLst>
          </p:cNvPr>
          <p:cNvSpPr txBox="1"/>
          <p:nvPr/>
        </p:nvSpPr>
        <p:spPr>
          <a:xfrm>
            <a:off x="5791386" y="1855476"/>
            <a:ext cx="1381209" cy="1108054"/>
          </a:xfrm>
          <a:prstGeom prst="rect">
            <a:avLst/>
          </a:prstGeom>
          <a:noFill/>
        </p:spPr>
        <p:txBody>
          <a:bodyPr wrap="square" rtlCol="0">
            <a:spAutoFit/>
          </a:bodyPr>
          <a:lstStyle/>
          <a:p>
            <a:pPr marL="0" marR="0" lvl="0" indent="0" algn="l" defTabSz="754406" rtl="0" eaLnBrk="1" fontAlgn="auto" latinLnBrk="0" hangingPunct="1">
              <a:lnSpc>
                <a:spcPct val="100000"/>
              </a:lnSpc>
              <a:spcBef>
                <a:spcPts val="0"/>
              </a:spcBef>
              <a:spcAft>
                <a:spcPts val="0"/>
              </a:spcAft>
              <a:buClrTx/>
              <a:buSzTx/>
              <a:buFont typeface="Arial"/>
              <a:buNone/>
              <a:tabLst/>
              <a:defRPr/>
            </a:pPr>
            <a:r>
              <a:rPr kumimoji="0" lang="en-US" sz="6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  1</a:t>
            </a:r>
          </a:p>
        </p:txBody>
      </p:sp>
      <p:sp>
        <p:nvSpPr>
          <p:cNvPr id="62" name="TextBox 61">
            <a:extLst>
              <a:ext uri="{FF2B5EF4-FFF2-40B4-BE49-F238E27FC236}">
                <a16:creationId xmlns:a16="http://schemas.microsoft.com/office/drawing/2014/main" id="{033E4FAD-97CE-4D53-9094-D4A17A6C88D4}"/>
              </a:ext>
            </a:extLst>
          </p:cNvPr>
          <p:cNvSpPr txBox="1"/>
          <p:nvPr/>
        </p:nvSpPr>
        <p:spPr>
          <a:xfrm>
            <a:off x="12437454" y="1820839"/>
            <a:ext cx="1381209" cy="1108054"/>
          </a:xfrm>
          <a:prstGeom prst="rect">
            <a:avLst/>
          </a:prstGeom>
          <a:noFill/>
        </p:spPr>
        <p:txBody>
          <a:bodyPr wrap="square" rtlCol="0">
            <a:spAutoFit/>
          </a:bodyPr>
          <a:lstStyle/>
          <a:p>
            <a:pPr marL="0" marR="0" lvl="0" indent="0" algn="l" defTabSz="754406" rtl="0" eaLnBrk="1" fontAlgn="auto" latinLnBrk="0" hangingPunct="1">
              <a:lnSpc>
                <a:spcPct val="100000"/>
              </a:lnSpc>
              <a:spcBef>
                <a:spcPts val="0"/>
              </a:spcBef>
              <a:spcAft>
                <a:spcPts val="0"/>
              </a:spcAft>
              <a:buClrTx/>
              <a:buSzTx/>
              <a:buFont typeface="Arial"/>
              <a:buNone/>
              <a:tabLst/>
              <a:defRPr/>
            </a:pPr>
            <a:r>
              <a:rPr kumimoji="0" lang="en-US" sz="6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  2</a:t>
            </a:r>
          </a:p>
        </p:txBody>
      </p:sp>
      <p:sp>
        <p:nvSpPr>
          <p:cNvPr id="63" name="TextBox 62">
            <a:extLst>
              <a:ext uri="{FF2B5EF4-FFF2-40B4-BE49-F238E27FC236}">
                <a16:creationId xmlns:a16="http://schemas.microsoft.com/office/drawing/2014/main" id="{A5192AF2-EC51-4E24-80A1-8E31E817086A}"/>
              </a:ext>
            </a:extLst>
          </p:cNvPr>
          <p:cNvSpPr txBox="1"/>
          <p:nvPr/>
        </p:nvSpPr>
        <p:spPr>
          <a:xfrm>
            <a:off x="14033367" y="4936200"/>
            <a:ext cx="1381209" cy="1108054"/>
          </a:xfrm>
          <a:prstGeom prst="rect">
            <a:avLst/>
          </a:prstGeom>
          <a:noFill/>
        </p:spPr>
        <p:txBody>
          <a:bodyPr wrap="square" rtlCol="0">
            <a:spAutoFit/>
          </a:bodyPr>
          <a:lstStyle/>
          <a:p>
            <a:pPr marL="0" marR="0" lvl="0" indent="0" algn="l" defTabSz="754406" rtl="0" eaLnBrk="1" fontAlgn="auto" latinLnBrk="0" hangingPunct="1">
              <a:lnSpc>
                <a:spcPct val="100000"/>
              </a:lnSpc>
              <a:spcBef>
                <a:spcPts val="0"/>
              </a:spcBef>
              <a:spcAft>
                <a:spcPts val="0"/>
              </a:spcAft>
              <a:buClrTx/>
              <a:buSzTx/>
              <a:buFont typeface="Arial"/>
              <a:buNone/>
              <a:tabLst/>
              <a:defRPr/>
            </a:pPr>
            <a:r>
              <a:rPr kumimoji="0" lang="en-US" sz="6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  3</a:t>
            </a:r>
          </a:p>
        </p:txBody>
      </p:sp>
      <p:sp>
        <p:nvSpPr>
          <p:cNvPr id="65" name="TextBox 64">
            <a:extLst>
              <a:ext uri="{FF2B5EF4-FFF2-40B4-BE49-F238E27FC236}">
                <a16:creationId xmlns:a16="http://schemas.microsoft.com/office/drawing/2014/main" id="{90C567C1-C905-4CE8-8DEB-D006A1615261}"/>
              </a:ext>
            </a:extLst>
          </p:cNvPr>
          <p:cNvSpPr txBox="1"/>
          <p:nvPr/>
        </p:nvSpPr>
        <p:spPr>
          <a:xfrm>
            <a:off x="4319210" y="4936200"/>
            <a:ext cx="1381209" cy="1108054"/>
          </a:xfrm>
          <a:prstGeom prst="rect">
            <a:avLst/>
          </a:prstGeom>
          <a:noFill/>
        </p:spPr>
        <p:txBody>
          <a:bodyPr wrap="square" rtlCol="0">
            <a:spAutoFit/>
          </a:bodyPr>
          <a:lstStyle/>
          <a:p>
            <a:pPr marL="0" marR="0" lvl="0" indent="0" algn="l" defTabSz="754406" rtl="0" eaLnBrk="1" fontAlgn="auto" latinLnBrk="0" hangingPunct="1">
              <a:lnSpc>
                <a:spcPct val="100000"/>
              </a:lnSpc>
              <a:spcBef>
                <a:spcPts val="0"/>
              </a:spcBef>
              <a:spcAft>
                <a:spcPts val="0"/>
              </a:spcAft>
              <a:buClrTx/>
              <a:buSzTx/>
              <a:buFont typeface="Arial"/>
              <a:buNone/>
              <a:tabLst/>
              <a:defRPr/>
            </a:pPr>
            <a:r>
              <a:rPr kumimoji="0" lang="en-US" sz="6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  4</a:t>
            </a:r>
          </a:p>
        </p:txBody>
      </p:sp>
      <p:sp>
        <p:nvSpPr>
          <p:cNvPr id="12" name="TextBox 11">
            <a:extLst>
              <a:ext uri="{FF2B5EF4-FFF2-40B4-BE49-F238E27FC236}">
                <a16:creationId xmlns:a16="http://schemas.microsoft.com/office/drawing/2014/main" id="{ED644E76-9DA0-CF64-048D-7B1D9E53D6AE}"/>
              </a:ext>
            </a:extLst>
          </p:cNvPr>
          <p:cNvSpPr txBox="1"/>
          <p:nvPr/>
        </p:nvSpPr>
        <p:spPr>
          <a:xfrm>
            <a:off x="1373722" y="8360752"/>
            <a:ext cx="6153750" cy="1754326"/>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kern="1200" dirty="0">
                <a:solidFill>
                  <a:schemeClr val="accent6"/>
                </a:solidFill>
                <a:latin typeface="Calibri" panose="020F0502020204030204"/>
                <a:ea typeface="+mn-ea"/>
                <a:cs typeface="+mn-cs"/>
              </a:rPr>
              <a:t>Let’s create a simple robot that display a list of countries!</a:t>
            </a:r>
            <a:endPar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Graphic 13" descr="Information with solid fill">
            <a:extLst>
              <a:ext uri="{FF2B5EF4-FFF2-40B4-BE49-F238E27FC236}">
                <a16:creationId xmlns:a16="http://schemas.microsoft.com/office/drawing/2014/main" id="{44662E71-9F5D-078D-56AF-E1FCADC95E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319" y="7866969"/>
            <a:ext cx="1414011" cy="1414011"/>
          </a:xfrm>
          <a:prstGeom prst="rect">
            <a:avLst/>
          </a:prstGeom>
        </p:spPr>
      </p:pic>
      <p:sp>
        <p:nvSpPr>
          <p:cNvPr id="20" name="TextBox 19">
            <a:extLst>
              <a:ext uri="{FF2B5EF4-FFF2-40B4-BE49-F238E27FC236}">
                <a16:creationId xmlns:a16="http://schemas.microsoft.com/office/drawing/2014/main" id="{45B111CE-94D2-1A4A-C135-3F4B1B6D6870}"/>
              </a:ext>
            </a:extLst>
          </p:cNvPr>
          <p:cNvSpPr txBox="1"/>
          <p:nvPr/>
        </p:nvSpPr>
        <p:spPr>
          <a:xfrm>
            <a:off x="1164566" y="329459"/>
            <a:ext cx="654745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4400" b="1" i="0" u="none" strike="noStrike" kern="1200" cap="none" spc="0" normalizeH="0" baseline="0" noProof="0" dirty="0">
                <a:ln>
                  <a:noFill/>
                </a:ln>
                <a:solidFill>
                  <a:srgbClr val="4472C4">
                    <a:lumMod val="50000"/>
                  </a:srgbClr>
                </a:solidFill>
                <a:effectLst/>
                <a:uLnTx/>
                <a:uFillTx/>
                <a:latin typeface="Calibri" panose="020F0502020204030204" pitchFamily="34" charset="0"/>
                <a:ea typeface="+mj-ea"/>
                <a:cs typeface="Calibri" panose="020F0502020204030204" pitchFamily="34" charset="0"/>
                <a:sym typeface="Arial"/>
              </a:rPr>
              <a:t>The purpose of Loops</a:t>
            </a:r>
            <a:endParaRPr kumimoji="0" lang="en-SG"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p:txBody>
      </p:sp>
      <p:pic>
        <p:nvPicPr>
          <p:cNvPr id="22" name="Picture 21">
            <a:extLst>
              <a:ext uri="{FF2B5EF4-FFF2-40B4-BE49-F238E27FC236}">
                <a16:creationId xmlns:a16="http://schemas.microsoft.com/office/drawing/2014/main" id="{4F73A84F-B9E7-B6FE-D7B2-10845C08EE83}"/>
              </a:ext>
            </a:extLst>
          </p:cNvPr>
          <p:cNvPicPr>
            <a:picLocks noChangeAspect="1"/>
          </p:cNvPicPr>
          <p:nvPr/>
        </p:nvPicPr>
        <p:blipFill>
          <a:blip r:embed="rId6"/>
          <a:stretch>
            <a:fillRect/>
          </a:stretch>
        </p:blipFill>
        <p:spPr>
          <a:xfrm>
            <a:off x="13617305" y="6555791"/>
            <a:ext cx="6315075" cy="4486275"/>
          </a:xfrm>
          <a:prstGeom prst="rect">
            <a:avLst/>
          </a:prstGeom>
          <a:ln>
            <a:solidFill>
              <a:schemeClr val="tx1"/>
            </a:solidFill>
          </a:ln>
        </p:spPr>
      </p:pic>
    </p:spTree>
    <p:custDataLst>
      <p:tags r:id="rId1"/>
    </p:custDataLst>
    <p:extLst>
      <p:ext uri="{BB962C8B-B14F-4D97-AF65-F5344CB8AC3E}">
        <p14:creationId xmlns:p14="http://schemas.microsoft.com/office/powerpoint/2010/main" val="334909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2000" fill="hold"/>
                                        <p:tgtEl>
                                          <p:spTgt spid="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A85E8-1DE2-A310-5CA4-44A149527ED9}"/>
              </a:ext>
            </a:extLst>
          </p:cNvPr>
          <p:cNvPicPr>
            <a:picLocks noChangeAspect="1"/>
          </p:cNvPicPr>
          <p:nvPr/>
        </p:nvPicPr>
        <p:blipFill>
          <a:blip r:embed="rId2"/>
          <a:stretch>
            <a:fillRect/>
          </a:stretch>
        </p:blipFill>
        <p:spPr>
          <a:xfrm>
            <a:off x="995362" y="696392"/>
            <a:ext cx="6793641" cy="3416320"/>
          </a:xfrm>
          <a:prstGeom prst="rect">
            <a:avLst/>
          </a:prstGeom>
        </p:spPr>
      </p:pic>
      <p:sp>
        <p:nvSpPr>
          <p:cNvPr id="5" name="TextBox 4">
            <a:extLst>
              <a:ext uri="{FF2B5EF4-FFF2-40B4-BE49-F238E27FC236}">
                <a16:creationId xmlns:a16="http://schemas.microsoft.com/office/drawing/2014/main" id="{26D5F49F-89F2-1C2D-0924-6B35618ABF29}"/>
              </a:ext>
            </a:extLst>
          </p:cNvPr>
          <p:cNvSpPr txBox="1"/>
          <p:nvPr/>
        </p:nvSpPr>
        <p:spPr>
          <a:xfrm>
            <a:off x="995362" y="-73049"/>
            <a:ext cx="13465835"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4400" b="1" i="0" u="none" strike="noStrike" kern="1200" cap="none" spc="0" normalizeH="0" baseline="0" noProof="0" dirty="0">
                <a:ln>
                  <a:noFill/>
                </a:ln>
                <a:solidFill>
                  <a:srgbClr val="4472C4">
                    <a:lumMod val="50000"/>
                  </a:srgbClr>
                </a:solidFill>
                <a:effectLst/>
                <a:uLnTx/>
                <a:uFillTx/>
                <a:latin typeface="Calibri" panose="020F0502020204030204" pitchFamily="34" charset="0"/>
                <a:ea typeface="+mj-ea"/>
                <a:cs typeface="Calibri" panose="020F0502020204030204" pitchFamily="34" charset="0"/>
                <a:sym typeface="Arial"/>
              </a:rPr>
              <a:t>Creating a </a:t>
            </a:r>
            <a:r>
              <a:rPr lang="en-SG" sz="4400" b="1" kern="1200" dirty="0">
                <a:solidFill>
                  <a:srgbClr val="C00000"/>
                </a:solidFill>
                <a:latin typeface="Calibri" panose="020F0502020204030204" pitchFamily="34" charset="0"/>
                <a:ea typeface="+mj-ea"/>
                <a:cs typeface="Calibri" panose="020F0502020204030204" pitchFamily="34" charset="0"/>
              </a:rPr>
              <a:t>List looping robot </a:t>
            </a:r>
            <a:r>
              <a:rPr kumimoji="0" lang="en-SG" sz="4400" b="1" i="0" u="none" strike="noStrike" kern="1200" cap="none" spc="0" normalizeH="0" baseline="0" noProof="0" dirty="0">
                <a:ln>
                  <a:noFill/>
                </a:ln>
                <a:solidFill>
                  <a:srgbClr val="4472C4">
                    <a:lumMod val="50000"/>
                  </a:srgbClr>
                </a:solidFill>
                <a:effectLst/>
                <a:uLnTx/>
                <a:uFillTx/>
                <a:latin typeface="Calibri" panose="020F0502020204030204" pitchFamily="34" charset="0"/>
                <a:ea typeface="+mj-ea"/>
                <a:cs typeface="Calibri" panose="020F0502020204030204" pitchFamily="34" charset="0"/>
                <a:sym typeface="Arial"/>
              </a:rPr>
              <a:t>that prints out countries</a:t>
            </a:r>
            <a:endParaRPr kumimoji="0" lang="en-SG"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p:txBody>
      </p:sp>
      <p:sp>
        <p:nvSpPr>
          <p:cNvPr id="6" name="TextBox 5">
            <a:extLst>
              <a:ext uri="{FF2B5EF4-FFF2-40B4-BE49-F238E27FC236}">
                <a16:creationId xmlns:a16="http://schemas.microsoft.com/office/drawing/2014/main" id="{1A7A3551-8BA4-14F9-8040-875113767F8C}"/>
              </a:ext>
            </a:extLst>
          </p:cNvPr>
          <p:cNvSpPr txBox="1"/>
          <p:nvPr/>
        </p:nvSpPr>
        <p:spPr>
          <a:xfrm>
            <a:off x="8723414" y="1078470"/>
            <a:ext cx="8296274" cy="2862322"/>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kern="1200" dirty="0">
                <a:solidFill>
                  <a:schemeClr val="accent6"/>
                </a:solidFill>
                <a:latin typeface="Calibri" panose="020F0502020204030204"/>
                <a:ea typeface="+mn-ea"/>
                <a:cs typeface="+mn-cs"/>
              </a:rPr>
              <a:t>Try it yourself</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solidFill>
                  <a:schemeClr val="accent6"/>
                </a:solidFill>
                <a:effectLst/>
                <a:uLnTx/>
                <a:uFillTx/>
                <a:latin typeface="Calibri" panose="020F0502020204030204"/>
              </a:rPr>
              <a:t>Can you add a new sequence XAML file in the same project?</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rPr>
              <a:t>Design </a:t>
            </a:r>
            <a:r>
              <a:rPr lang="en-US" sz="3600" kern="1200" dirty="0">
                <a:solidFill>
                  <a:schemeClr val="tx1"/>
                </a:solidFill>
                <a:latin typeface="Calibri" panose="020F0502020204030204"/>
                <a:ea typeface="+mn-ea"/>
                <a:cs typeface="+mn-cs"/>
                <a:sym typeface="Wingdings" panose="05000000000000000000" pitchFamily="2" charset="2"/>
              </a:rPr>
              <a:t> New  Sequence</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sym typeface="Wingdings" panose="05000000000000000000" pitchFamily="2" charset="2"/>
              </a:rPr>
              <a:t>Type name as </a:t>
            </a:r>
            <a:r>
              <a:rPr lang="en-US" sz="3600" b="1" kern="1200" dirty="0" err="1">
                <a:solidFill>
                  <a:schemeClr val="tx1"/>
                </a:solidFill>
                <a:latin typeface="Calibri" panose="020F0502020204030204"/>
                <a:sym typeface="Wingdings" panose="05000000000000000000" pitchFamily="2" charset="2"/>
              </a:rPr>
              <a:t>loopSequence</a:t>
            </a:r>
            <a:endParaRPr kumimoji="0" lang="en-IN" sz="36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7" name="Graphic 6" descr="Information with solid fill">
            <a:extLst>
              <a:ext uri="{FF2B5EF4-FFF2-40B4-BE49-F238E27FC236}">
                <a16:creationId xmlns:a16="http://schemas.microsoft.com/office/drawing/2014/main" id="{A0A59A8C-3FD3-6CAB-27B3-FAF64FA3A4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0099" y="371464"/>
            <a:ext cx="1414011" cy="1414011"/>
          </a:xfrm>
          <a:prstGeom prst="rect">
            <a:avLst/>
          </a:prstGeom>
        </p:spPr>
      </p:pic>
      <p:pic>
        <p:nvPicPr>
          <p:cNvPr id="11" name="Picture 10">
            <a:extLst>
              <a:ext uri="{FF2B5EF4-FFF2-40B4-BE49-F238E27FC236}">
                <a16:creationId xmlns:a16="http://schemas.microsoft.com/office/drawing/2014/main" id="{39C0B498-D6A9-5072-E3F2-C028CADD5330}"/>
              </a:ext>
            </a:extLst>
          </p:cNvPr>
          <p:cNvPicPr>
            <a:picLocks noChangeAspect="1"/>
          </p:cNvPicPr>
          <p:nvPr/>
        </p:nvPicPr>
        <p:blipFill>
          <a:blip r:embed="rId5"/>
          <a:stretch>
            <a:fillRect/>
          </a:stretch>
        </p:blipFill>
        <p:spPr>
          <a:xfrm>
            <a:off x="995362" y="4487513"/>
            <a:ext cx="13063538" cy="6442176"/>
          </a:xfrm>
          <a:prstGeom prst="rect">
            <a:avLst/>
          </a:prstGeom>
          <a:ln>
            <a:solidFill>
              <a:schemeClr val="tx1"/>
            </a:solidFill>
          </a:ln>
        </p:spPr>
      </p:pic>
      <p:sp>
        <p:nvSpPr>
          <p:cNvPr id="12" name="TextBox 11">
            <a:extLst>
              <a:ext uri="{FF2B5EF4-FFF2-40B4-BE49-F238E27FC236}">
                <a16:creationId xmlns:a16="http://schemas.microsoft.com/office/drawing/2014/main" id="{5C36D96C-44B0-F239-3165-447CF7C2AFBD}"/>
              </a:ext>
            </a:extLst>
          </p:cNvPr>
          <p:cNvSpPr txBox="1"/>
          <p:nvPr/>
        </p:nvSpPr>
        <p:spPr>
          <a:xfrm>
            <a:off x="14461198" y="5241470"/>
            <a:ext cx="5512728" cy="4154984"/>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a:solidFill>
                  <a:schemeClr val="accent6"/>
                </a:solidFill>
                <a:latin typeface="Calibri" panose="020F0502020204030204"/>
              </a:rPr>
              <a:t>Try it yourself</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accent6"/>
                </a:solidFill>
                <a:effectLst/>
                <a:uLnTx/>
                <a:uFillTx/>
                <a:latin typeface="Calibri" panose="020F0502020204030204"/>
              </a:rPr>
              <a:t>Can you add a For Each activity into</a:t>
            </a:r>
            <a:r>
              <a:rPr kumimoji="0" lang="en-US" sz="2800" b="1" i="0" u="none" strike="noStrike" kern="1200" cap="none" spc="0" normalizeH="0" noProof="0" dirty="0">
                <a:ln>
                  <a:noFill/>
                </a:ln>
                <a:solidFill>
                  <a:schemeClr val="accent6"/>
                </a:solidFill>
                <a:effectLst/>
                <a:uLnTx/>
                <a:uFillTx/>
                <a:latin typeface="Calibri" panose="020F0502020204030204"/>
              </a:rPr>
              <a:t> </a:t>
            </a:r>
            <a:r>
              <a:rPr kumimoji="0" lang="en-US" sz="2800" b="1" i="0" u="none" strike="noStrike" kern="1200" cap="none" spc="0" normalizeH="0" baseline="0" noProof="0" dirty="0" err="1">
                <a:ln>
                  <a:noFill/>
                </a:ln>
                <a:solidFill>
                  <a:schemeClr val="accent6"/>
                </a:solidFill>
                <a:effectLst/>
                <a:uLnTx/>
                <a:uFillTx/>
                <a:latin typeface="Calibri" panose="020F0502020204030204"/>
              </a:rPr>
              <a:t>loopSequence</a:t>
            </a:r>
            <a:r>
              <a:rPr lang="en-US" sz="2800" b="1" kern="1200" dirty="0">
                <a:solidFill>
                  <a:schemeClr val="accent6"/>
                </a:solidFill>
                <a:latin typeface="Calibri" panose="020F0502020204030204"/>
              </a:rPr>
              <a:t>?</a:t>
            </a:r>
            <a:endParaRPr kumimoji="0" lang="en-US" sz="2800" b="1" i="0" u="none" strike="noStrike" kern="1200" cap="none" spc="0" normalizeH="0" baseline="0" noProof="0" dirty="0">
              <a:ln>
                <a:noFill/>
              </a:ln>
              <a:solidFill>
                <a:schemeClr val="accent6"/>
              </a:solidFill>
              <a:effectLst/>
              <a:uLnTx/>
              <a:uFillTx/>
              <a:latin typeface="Calibri" panose="020F0502020204030204"/>
            </a:endParaRP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tx1"/>
                </a:solidFill>
                <a:latin typeface="Calibri" panose="020F0502020204030204"/>
              </a:rPr>
              <a:t>Search for </a:t>
            </a:r>
            <a:r>
              <a:rPr lang="en-US" sz="2400" b="1" kern="1200" dirty="0" err="1">
                <a:solidFill>
                  <a:schemeClr val="tx1"/>
                </a:solidFill>
                <a:latin typeface="Calibri" panose="020F0502020204030204"/>
              </a:rPr>
              <a:t>For</a:t>
            </a:r>
            <a:r>
              <a:rPr lang="en-US" sz="2400" b="1" kern="1200" dirty="0">
                <a:solidFill>
                  <a:schemeClr val="tx1"/>
                </a:solidFill>
                <a:latin typeface="Calibri" panose="020F0502020204030204"/>
              </a:rPr>
              <a:t> Each </a:t>
            </a:r>
            <a:r>
              <a:rPr lang="en-US" sz="2400" kern="1200" dirty="0">
                <a:solidFill>
                  <a:schemeClr val="tx1"/>
                </a:solidFill>
                <a:latin typeface="Calibri" panose="020F0502020204030204"/>
              </a:rPr>
              <a:t>in activity panel</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chemeClr val="tx1"/>
                </a:solidFill>
                <a:effectLst/>
                <a:uLnTx/>
                <a:uFillTx/>
                <a:latin typeface="Calibri" panose="020F0502020204030204"/>
              </a:rPr>
              <a:t>Notice there are many type of loops to use.</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tx1"/>
                </a:solidFill>
                <a:latin typeface="Calibri" panose="020F0502020204030204"/>
              </a:rPr>
              <a:t>Use the most basic </a:t>
            </a:r>
            <a:r>
              <a:rPr lang="en-US" sz="2400" b="1" kern="1200" dirty="0">
                <a:solidFill>
                  <a:schemeClr val="tx1"/>
                </a:solidFill>
                <a:latin typeface="Calibri" panose="020F0502020204030204"/>
              </a:rPr>
              <a:t>For Each</a:t>
            </a:r>
            <a:r>
              <a:rPr lang="en-US" sz="2400" kern="1200" dirty="0">
                <a:solidFill>
                  <a:schemeClr val="tx1"/>
                </a:solidFill>
                <a:latin typeface="Calibri" panose="020F0502020204030204"/>
              </a:rPr>
              <a:t> loop</a:t>
            </a:r>
          </a:p>
          <a:p>
            <a:pPr marR="0" lvl="0" defTabSz="914400" eaLnBrk="1" fontAlgn="auto" latinLnBrk="0" hangingPunct="1">
              <a:lnSpc>
                <a:spcPct val="100000"/>
              </a:lnSpc>
              <a:spcBef>
                <a:spcPts val="0"/>
              </a:spcBef>
              <a:spcAft>
                <a:spcPts val="0"/>
              </a:spcAft>
              <a:buClrTx/>
              <a:buSzTx/>
              <a:tabLst/>
              <a:defRPr/>
            </a:pPr>
            <a:endParaRPr lang="en-US" sz="2800" kern="1200" dirty="0">
              <a:solidFill>
                <a:schemeClr val="tx1"/>
              </a:solidFill>
              <a:latin typeface="Calibri" panose="020F0502020204030204"/>
            </a:endParaRPr>
          </a:p>
          <a:p>
            <a:pPr marR="0" lvl="0" defTabSz="914400" eaLnBrk="1" fontAlgn="auto" latinLnBrk="0" hangingPunct="1">
              <a:lnSpc>
                <a:spcPct val="100000"/>
              </a:lnSpc>
              <a:spcBef>
                <a:spcPts val="0"/>
              </a:spcBef>
              <a:spcAft>
                <a:spcPts val="0"/>
              </a:spcAft>
              <a:buClrTx/>
              <a:buSzTx/>
              <a:tabLst/>
              <a:defRPr/>
            </a:pPr>
            <a:r>
              <a:rPr kumimoji="0" lang="en-US" sz="2800" b="1" i="0" u="none" strike="noStrike" kern="1200" cap="none" spc="0" normalizeH="0" baseline="0" noProof="0" dirty="0">
                <a:ln>
                  <a:noFill/>
                </a:ln>
                <a:solidFill>
                  <a:schemeClr val="accent2"/>
                </a:solidFill>
                <a:effectLst/>
                <a:uLnTx/>
                <a:uFillTx/>
                <a:latin typeface="Calibri" panose="020F0502020204030204"/>
              </a:rPr>
              <a:t>Scroll down the list and drag:</a:t>
            </a:r>
          </a:p>
          <a:p>
            <a:pPr marL="571500" marR="0" lvl="0" indent="-5715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kern="1200" dirty="0" err="1">
                <a:solidFill>
                  <a:schemeClr val="accent2"/>
                </a:solidFill>
                <a:latin typeface="Calibri" panose="020F0502020204030204"/>
              </a:rPr>
              <a:t>Workflow</a:t>
            </a:r>
            <a:r>
              <a:rPr lang="en-US" sz="2800" b="1" kern="1200" dirty="0" err="1">
                <a:solidFill>
                  <a:schemeClr val="accent2"/>
                </a:solidFill>
                <a:latin typeface="Calibri" panose="020F0502020204030204"/>
                <a:sym typeface="Wingdings" panose="05000000000000000000" pitchFamily="2" charset="2"/>
              </a:rPr>
              <a:t>Control</a:t>
            </a:r>
            <a:r>
              <a:rPr lang="en-US" sz="2800" b="1" kern="1200" dirty="0">
                <a:solidFill>
                  <a:schemeClr val="accent2"/>
                </a:solidFill>
                <a:latin typeface="Calibri" panose="020F0502020204030204"/>
                <a:sym typeface="Wingdings" panose="05000000000000000000" pitchFamily="2" charset="2"/>
              </a:rPr>
              <a:t> For Each</a:t>
            </a:r>
            <a:endParaRPr kumimoji="0" lang="en-IN" sz="2800" b="1" i="0" u="none" strike="noStrike" kern="1200" cap="none" spc="0" normalizeH="0" baseline="0" noProof="0" dirty="0">
              <a:ln>
                <a:noFill/>
              </a:ln>
              <a:solidFill>
                <a:schemeClr val="accent2"/>
              </a:solidFill>
              <a:effectLst/>
              <a:uLnTx/>
              <a:uFillTx/>
              <a:latin typeface="Calibri" panose="020F0502020204030204"/>
            </a:endParaRPr>
          </a:p>
        </p:txBody>
      </p:sp>
      <p:pic>
        <p:nvPicPr>
          <p:cNvPr id="13" name="Graphic 12" descr="Information with solid fill">
            <a:extLst>
              <a:ext uri="{FF2B5EF4-FFF2-40B4-BE49-F238E27FC236}">
                <a16:creationId xmlns:a16="http://schemas.microsoft.com/office/drawing/2014/main" id="{9DB6342C-8033-89CC-6994-C9F1757C5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6087" y="4243839"/>
            <a:ext cx="1414011" cy="1414011"/>
          </a:xfrm>
          <a:prstGeom prst="rect">
            <a:avLst/>
          </a:prstGeom>
        </p:spPr>
      </p:pic>
      <p:cxnSp>
        <p:nvCxnSpPr>
          <p:cNvPr id="14" name="Straight Arrow Connector 13">
            <a:extLst>
              <a:ext uri="{FF2B5EF4-FFF2-40B4-BE49-F238E27FC236}">
                <a16:creationId xmlns:a16="http://schemas.microsoft.com/office/drawing/2014/main" id="{B4180560-53CC-0D67-E273-6280CF550CF1}"/>
              </a:ext>
            </a:extLst>
          </p:cNvPr>
          <p:cNvCxnSpPr>
            <a:cxnSpLocks/>
          </p:cNvCxnSpPr>
          <p:nvPr/>
        </p:nvCxnSpPr>
        <p:spPr>
          <a:xfrm flipV="1">
            <a:off x="3437164" y="8258175"/>
            <a:ext cx="4849586" cy="223577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758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056CD2-BE15-F475-0AE4-059C919D78D2}"/>
              </a:ext>
            </a:extLst>
          </p:cNvPr>
          <p:cNvSpPr txBox="1"/>
          <p:nvPr/>
        </p:nvSpPr>
        <p:spPr>
          <a:xfrm>
            <a:off x="523875" y="169839"/>
            <a:ext cx="13465835"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4400" b="1" i="0" u="none" strike="noStrike" kern="1200" cap="none" spc="0" normalizeH="0" baseline="0" noProof="0" dirty="0">
                <a:ln>
                  <a:noFill/>
                </a:ln>
                <a:solidFill>
                  <a:srgbClr val="4472C4">
                    <a:lumMod val="50000"/>
                  </a:srgbClr>
                </a:solidFill>
                <a:effectLst/>
                <a:uLnTx/>
                <a:uFillTx/>
                <a:latin typeface="Calibri" panose="020F0502020204030204" pitchFamily="34" charset="0"/>
                <a:ea typeface="+mj-ea"/>
                <a:cs typeface="Calibri" panose="020F0502020204030204" pitchFamily="34" charset="0"/>
                <a:sym typeface="Arial"/>
              </a:rPr>
              <a:t>Creating a </a:t>
            </a:r>
            <a:r>
              <a:rPr lang="en-SG" sz="4400" b="1" kern="1200" dirty="0">
                <a:solidFill>
                  <a:srgbClr val="C00000"/>
                </a:solidFill>
                <a:latin typeface="Calibri" panose="020F0502020204030204" pitchFamily="34" charset="0"/>
                <a:ea typeface="+mj-ea"/>
                <a:cs typeface="Calibri" panose="020F0502020204030204" pitchFamily="34" charset="0"/>
              </a:rPr>
              <a:t>List of string </a:t>
            </a:r>
            <a:endParaRPr kumimoji="0" lang="en-SG"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p:txBody>
      </p:sp>
      <p:grpSp>
        <p:nvGrpSpPr>
          <p:cNvPr id="62" name="Group 61">
            <a:extLst>
              <a:ext uri="{FF2B5EF4-FFF2-40B4-BE49-F238E27FC236}">
                <a16:creationId xmlns:a16="http://schemas.microsoft.com/office/drawing/2014/main" id="{6E707C09-04F1-EECC-932B-57794ABBAE6E}"/>
              </a:ext>
            </a:extLst>
          </p:cNvPr>
          <p:cNvGrpSpPr/>
          <p:nvPr/>
        </p:nvGrpSpPr>
        <p:grpSpPr>
          <a:xfrm>
            <a:off x="219074" y="1076325"/>
            <a:ext cx="13249275" cy="4469844"/>
            <a:chOff x="219074" y="1076325"/>
            <a:chExt cx="13249275" cy="4469844"/>
          </a:xfrm>
        </p:grpSpPr>
        <p:pic>
          <p:nvPicPr>
            <p:cNvPr id="6" name="Picture 5">
              <a:extLst>
                <a:ext uri="{FF2B5EF4-FFF2-40B4-BE49-F238E27FC236}">
                  <a16:creationId xmlns:a16="http://schemas.microsoft.com/office/drawing/2014/main" id="{2D86D1CC-10EA-A288-57F3-69E57488A4BC}"/>
                </a:ext>
              </a:extLst>
            </p:cNvPr>
            <p:cNvPicPr>
              <a:picLocks noChangeAspect="1"/>
            </p:cNvPicPr>
            <p:nvPr/>
          </p:nvPicPr>
          <p:blipFill>
            <a:blip r:embed="rId2"/>
            <a:stretch>
              <a:fillRect/>
            </a:stretch>
          </p:blipFill>
          <p:spPr>
            <a:xfrm>
              <a:off x="219074" y="1076325"/>
              <a:ext cx="13249275" cy="2962275"/>
            </a:xfrm>
            <a:prstGeom prst="rect">
              <a:avLst/>
            </a:prstGeom>
          </p:spPr>
        </p:pic>
        <p:cxnSp>
          <p:nvCxnSpPr>
            <p:cNvPr id="8" name="Straight Arrow Connector 7">
              <a:extLst>
                <a:ext uri="{FF2B5EF4-FFF2-40B4-BE49-F238E27FC236}">
                  <a16:creationId xmlns:a16="http://schemas.microsoft.com/office/drawing/2014/main" id="{4923E599-E205-3F5E-DD9F-96BD1CBC25D5}"/>
                </a:ext>
              </a:extLst>
            </p:cNvPr>
            <p:cNvCxnSpPr>
              <a:cxnSpLocks/>
              <a:stCxn id="13" idx="0"/>
            </p:cNvCxnSpPr>
            <p:nvPr/>
          </p:nvCxnSpPr>
          <p:spPr>
            <a:xfrm flipH="1" flipV="1">
              <a:off x="1000125" y="3971865"/>
              <a:ext cx="728662" cy="37861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4CE019D2-8FD3-3028-1237-4216AA45F90F}"/>
                </a:ext>
              </a:extLst>
            </p:cNvPr>
            <p:cNvCxnSpPr>
              <a:cxnSpLocks/>
            </p:cNvCxnSpPr>
            <p:nvPr/>
          </p:nvCxnSpPr>
          <p:spPr>
            <a:xfrm flipH="1" flipV="1">
              <a:off x="7410450" y="3418407"/>
              <a:ext cx="485775" cy="75723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F8D3788-9120-3AED-A86A-C2096227D876}"/>
                </a:ext>
              </a:extLst>
            </p:cNvPr>
            <p:cNvSpPr txBox="1"/>
            <p:nvPr/>
          </p:nvSpPr>
          <p:spPr>
            <a:xfrm>
              <a:off x="391633" y="4350484"/>
              <a:ext cx="2674307"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SG" sz="2800" kern="1200" dirty="0">
                  <a:solidFill>
                    <a:schemeClr val="tx1"/>
                  </a:solidFill>
                  <a:latin typeface="Calibri" panose="020F0502020204030204" pitchFamily="34" charset="0"/>
                  <a:cs typeface="Calibri" panose="020F0502020204030204" pitchFamily="34" charset="0"/>
                </a:rPr>
                <a:t>1) Open </a:t>
              </a:r>
              <a:r>
                <a:rPr lang="en-SG" sz="2800" b="1" kern="1200" dirty="0">
                  <a:solidFill>
                    <a:schemeClr val="tx1"/>
                  </a:solidFill>
                  <a:latin typeface="Calibri" panose="020F0502020204030204" pitchFamily="34" charset="0"/>
                  <a:cs typeface="Calibri" panose="020F0502020204030204" pitchFamily="34" charset="0"/>
                </a:rPr>
                <a:t>Variables</a:t>
              </a:r>
              <a:r>
                <a:rPr lang="en-SG" sz="2800" kern="1200" dirty="0">
                  <a:solidFill>
                    <a:schemeClr val="tx1"/>
                  </a:solidFill>
                  <a:latin typeface="Calibri" panose="020F0502020204030204" pitchFamily="34" charset="0"/>
                  <a:cs typeface="Calibri" panose="020F0502020204030204" pitchFamily="34" charset="0"/>
                </a:rPr>
                <a:t> panel</a:t>
              </a:r>
              <a:endParaRPr lang="en-IN" sz="2400" kern="1200" dirty="0">
                <a:solidFill>
                  <a:srgbClr val="FF0000"/>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B523E892-9AA6-EE9F-4E05-7CFD2D14781B}"/>
                </a:ext>
              </a:extLst>
            </p:cNvPr>
            <p:cNvCxnSpPr>
              <a:cxnSpLocks/>
              <a:stCxn id="16" idx="0"/>
            </p:cNvCxnSpPr>
            <p:nvPr/>
          </p:nvCxnSpPr>
          <p:spPr>
            <a:xfrm flipH="1" flipV="1">
              <a:off x="1614488" y="1814513"/>
              <a:ext cx="782485" cy="69529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9DDFE3A-A1C2-88FD-FB15-16EC7D9F63D5}"/>
                </a:ext>
              </a:extLst>
            </p:cNvPr>
            <p:cNvSpPr txBox="1"/>
            <p:nvPr/>
          </p:nvSpPr>
          <p:spPr>
            <a:xfrm>
              <a:off x="1059819" y="2509806"/>
              <a:ext cx="2674307"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SG" sz="2800" kern="1200" dirty="0">
                  <a:solidFill>
                    <a:schemeClr val="tx1"/>
                  </a:solidFill>
                  <a:latin typeface="Calibri" panose="020F0502020204030204" pitchFamily="34" charset="0"/>
                  <a:cs typeface="Calibri" panose="020F0502020204030204" pitchFamily="34" charset="0"/>
                </a:rPr>
                <a:t>2) Type </a:t>
              </a:r>
              <a:r>
                <a:rPr lang="en-SG" sz="2800" b="1" kern="1200" dirty="0" err="1">
                  <a:solidFill>
                    <a:schemeClr val="tx1"/>
                  </a:solidFill>
                  <a:latin typeface="Calibri" panose="020F0502020204030204" pitchFamily="34" charset="0"/>
                  <a:cs typeface="Calibri" panose="020F0502020204030204" pitchFamily="34" charset="0"/>
                </a:rPr>
                <a:t>listOfCountries</a:t>
              </a:r>
              <a:r>
                <a:rPr lang="en-SG" sz="2800" kern="1200" dirty="0">
                  <a:solidFill>
                    <a:schemeClr val="tx1"/>
                  </a:solidFill>
                  <a:latin typeface="Calibri" panose="020F0502020204030204" pitchFamily="34" charset="0"/>
                  <a:cs typeface="Calibri" panose="020F0502020204030204" pitchFamily="34" charset="0"/>
                </a:rPr>
                <a:t> as variable name</a:t>
              </a:r>
              <a:endParaRPr lang="en-IN" sz="2400" kern="1200" dirty="0">
                <a:solidFill>
                  <a:srgbClr val="FF0000"/>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A460DF6-2F6C-1636-92FB-08F9D4C15EEB}"/>
                </a:ext>
              </a:extLst>
            </p:cNvPr>
            <p:cNvSpPr txBox="1"/>
            <p:nvPr/>
          </p:nvSpPr>
          <p:spPr>
            <a:xfrm>
              <a:off x="7141532" y="4161174"/>
              <a:ext cx="2674307"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SG" sz="2800" kern="1200" dirty="0">
                  <a:solidFill>
                    <a:schemeClr val="tx1"/>
                  </a:solidFill>
                  <a:latin typeface="Calibri" panose="020F0502020204030204" pitchFamily="34" charset="0"/>
                  <a:cs typeface="Calibri" panose="020F0502020204030204" pitchFamily="34" charset="0"/>
                </a:rPr>
                <a:t>3) Select </a:t>
              </a:r>
              <a:r>
                <a:rPr lang="en-SG" sz="2800" b="1" kern="1200" dirty="0">
                  <a:solidFill>
                    <a:schemeClr val="tx1"/>
                  </a:solidFill>
                  <a:latin typeface="Calibri" panose="020F0502020204030204" pitchFamily="34" charset="0"/>
                  <a:cs typeface="Calibri" panose="020F0502020204030204" pitchFamily="34" charset="0"/>
                </a:rPr>
                <a:t>Array of [T] </a:t>
              </a:r>
              <a:r>
                <a:rPr lang="en-SG" sz="2800" kern="1200" dirty="0">
                  <a:solidFill>
                    <a:schemeClr val="tx1"/>
                  </a:solidFill>
                  <a:latin typeface="Calibri" panose="020F0502020204030204" pitchFamily="34" charset="0"/>
                  <a:cs typeface="Calibri" panose="020F0502020204030204" pitchFamily="34" charset="0"/>
                </a:rPr>
                <a:t>as variable type.</a:t>
              </a:r>
              <a:endParaRPr lang="en-IN" sz="2400" kern="1200" dirty="0">
                <a:solidFill>
                  <a:srgbClr val="FF0000"/>
                </a:solidFill>
                <a:latin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5A265261-39B3-B9B7-35B3-1EA47FC304C4}"/>
              </a:ext>
            </a:extLst>
          </p:cNvPr>
          <p:cNvGrpSpPr/>
          <p:nvPr/>
        </p:nvGrpSpPr>
        <p:grpSpPr>
          <a:xfrm>
            <a:off x="14212961" y="1438243"/>
            <a:ext cx="4791075" cy="4924070"/>
            <a:chOff x="14212961" y="1438243"/>
            <a:chExt cx="4791075" cy="4924070"/>
          </a:xfrm>
        </p:grpSpPr>
        <p:pic>
          <p:nvPicPr>
            <p:cNvPr id="20" name="Picture 19">
              <a:extLst>
                <a:ext uri="{FF2B5EF4-FFF2-40B4-BE49-F238E27FC236}">
                  <a16:creationId xmlns:a16="http://schemas.microsoft.com/office/drawing/2014/main" id="{75C0CA4B-2873-6888-BA14-DBE7BA9E8D19}"/>
                </a:ext>
              </a:extLst>
            </p:cNvPr>
            <p:cNvPicPr>
              <a:picLocks noChangeAspect="1"/>
            </p:cNvPicPr>
            <p:nvPr/>
          </p:nvPicPr>
          <p:blipFill>
            <a:blip r:embed="rId3"/>
            <a:stretch>
              <a:fillRect/>
            </a:stretch>
          </p:blipFill>
          <p:spPr>
            <a:xfrm>
              <a:off x="14212961" y="1438243"/>
              <a:ext cx="4791075" cy="2143125"/>
            </a:xfrm>
            <a:prstGeom prst="rect">
              <a:avLst/>
            </a:prstGeom>
          </p:spPr>
        </p:pic>
        <p:cxnSp>
          <p:nvCxnSpPr>
            <p:cNvPr id="21" name="Straight Arrow Connector 20">
              <a:extLst>
                <a:ext uri="{FF2B5EF4-FFF2-40B4-BE49-F238E27FC236}">
                  <a16:creationId xmlns:a16="http://schemas.microsoft.com/office/drawing/2014/main" id="{2F513854-DD54-1DC6-08F3-5068B467F911}"/>
                </a:ext>
              </a:extLst>
            </p:cNvPr>
            <p:cNvCxnSpPr>
              <a:cxnSpLocks/>
            </p:cNvCxnSpPr>
            <p:nvPr/>
          </p:nvCxnSpPr>
          <p:spPr>
            <a:xfrm flipH="1" flipV="1">
              <a:off x="15497502" y="2941890"/>
              <a:ext cx="485775" cy="75723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31C0C058-8C7B-1098-7C2A-E927B060301A}"/>
                </a:ext>
              </a:extLst>
            </p:cNvPr>
            <p:cNvSpPr txBox="1"/>
            <p:nvPr/>
          </p:nvSpPr>
          <p:spPr>
            <a:xfrm>
              <a:off x="15228584" y="3684657"/>
              <a:ext cx="3652510"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en-SG" sz="2800" kern="1200" dirty="0">
                  <a:solidFill>
                    <a:schemeClr val="tx1"/>
                  </a:solidFill>
                  <a:latin typeface="Calibri" panose="020F0502020204030204" pitchFamily="34" charset="0"/>
                  <a:cs typeface="Calibri" panose="020F0502020204030204" pitchFamily="34" charset="0"/>
                </a:rPr>
                <a:t>4) Select </a:t>
              </a:r>
              <a:r>
                <a:rPr lang="en-SG" sz="2800" b="1" kern="1200" dirty="0">
                  <a:solidFill>
                    <a:schemeClr val="tx1"/>
                  </a:solidFill>
                  <a:latin typeface="Calibri" panose="020F0502020204030204" pitchFamily="34" charset="0"/>
                  <a:cs typeface="Calibri" panose="020F0502020204030204" pitchFamily="34" charset="0"/>
                </a:rPr>
                <a:t>String </a:t>
              </a:r>
              <a:r>
                <a:rPr lang="en-SG" sz="2800" kern="1200" dirty="0">
                  <a:solidFill>
                    <a:schemeClr val="tx1"/>
                  </a:solidFill>
                  <a:latin typeface="Calibri" panose="020F0502020204030204" pitchFamily="34" charset="0"/>
                  <a:cs typeface="Calibri" panose="020F0502020204030204" pitchFamily="34" charset="0"/>
                </a:rPr>
                <a:t>as variable type and click OK.</a:t>
              </a:r>
            </a:p>
            <a:p>
              <a:pPr lvl="0"/>
              <a:endParaRPr lang="en-SG" sz="2800" kern="1200" dirty="0">
                <a:solidFill>
                  <a:schemeClr val="tx1"/>
                </a:solidFill>
                <a:latin typeface="Calibri" panose="020F0502020204030204" pitchFamily="34" charset="0"/>
                <a:cs typeface="Calibri" panose="020F0502020204030204" pitchFamily="34" charset="0"/>
              </a:endParaRPr>
            </a:p>
            <a:p>
              <a:pPr lvl="0"/>
              <a:r>
                <a:rPr lang="en-SG" sz="2800" kern="1200" dirty="0">
                  <a:solidFill>
                    <a:schemeClr val="tx1"/>
                  </a:solidFill>
                  <a:latin typeface="Calibri" panose="020F0502020204030204" pitchFamily="34" charset="0"/>
                  <a:cs typeface="Calibri" panose="020F0502020204030204" pitchFamily="34" charset="0"/>
                </a:rPr>
                <a:t>This means the Array contains String values.</a:t>
              </a:r>
              <a:endParaRPr lang="en-IN" sz="2400" kern="1200" dirty="0">
                <a:solidFill>
                  <a:srgbClr val="FF0000"/>
                </a:solidFill>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6A1C7769-8D96-E157-03E0-09AE7A170719}"/>
                </a:ext>
              </a:extLst>
            </p:cNvPr>
            <p:cNvCxnSpPr>
              <a:cxnSpLocks/>
            </p:cNvCxnSpPr>
            <p:nvPr/>
          </p:nvCxnSpPr>
          <p:spPr>
            <a:xfrm flipH="1">
              <a:off x="17325621" y="2789164"/>
              <a:ext cx="511806" cy="53134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26" name="TextBox 25">
            <a:extLst>
              <a:ext uri="{FF2B5EF4-FFF2-40B4-BE49-F238E27FC236}">
                <a16:creationId xmlns:a16="http://schemas.microsoft.com/office/drawing/2014/main" id="{B4B51DB0-F00D-F134-0265-7565BD6FC193}"/>
              </a:ext>
            </a:extLst>
          </p:cNvPr>
          <p:cNvSpPr txBox="1"/>
          <p:nvPr/>
        </p:nvSpPr>
        <p:spPr>
          <a:xfrm>
            <a:off x="220073" y="5827463"/>
            <a:ext cx="4760835" cy="646331"/>
          </a:xfrm>
          <a:prstGeom prst="rect">
            <a:avLst/>
          </a:prstGeom>
          <a:noFill/>
        </p:spPr>
        <p:txBody>
          <a:bodyPr wrap="square" rtlCol="0">
            <a:spAutoFit/>
          </a:bodyPr>
          <a:lstStyle/>
          <a:p>
            <a:pPr defTabSz="1508760">
              <a:buClrTx/>
            </a:pPr>
            <a:r>
              <a:rPr lang="en-US" sz="3600" b="1" kern="1200" dirty="0">
                <a:solidFill>
                  <a:srgbClr val="0085CA"/>
                </a:solidFill>
                <a:latin typeface="Arial" panose="020B0604020202020204" pitchFamily="34" charset="0"/>
                <a:ea typeface="Roboto Black" panose="02000000000000000000" pitchFamily="2" charset="0"/>
                <a:cs typeface="Arial" panose="020B0604020202020204" pitchFamily="34" charset="0"/>
              </a:rPr>
              <a:t>Remember Array?</a:t>
            </a:r>
          </a:p>
        </p:txBody>
      </p:sp>
      <p:grpSp>
        <p:nvGrpSpPr>
          <p:cNvPr id="33" name="Group 32">
            <a:extLst>
              <a:ext uri="{FF2B5EF4-FFF2-40B4-BE49-F238E27FC236}">
                <a16:creationId xmlns:a16="http://schemas.microsoft.com/office/drawing/2014/main" id="{B95ED275-9DF1-108D-30B8-0F9857A9CDD6}"/>
              </a:ext>
            </a:extLst>
          </p:cNvPr>
          <p:cNvGrpSpPr/>
          <p:nvPr/>
        </p:nvGrpSpPr>
        <p:grpSpPr>
          <a:xfrm>
            <a:off x="463046" y="6775430"/>
            <a:ext cx="2367743" cy="3907377"/>
            <a:chOff x="6357551" y="1103586"/>
            <a:chExt cx="2417667" cy="4034551"/>
          </a:xfrm>
        </p:grpSpPr>
        <p:sp>
          <p:nvSpPr>
            <p:cNvPr id="48" name="Rectangle 47">
              <a:extLst>
                <a:ext uri="{FF2B5EF4-FFF2-40B4-BE49-F238E27FC236}">
                  <a16:creationId xmlns:a16="http://schemas.microsoft.com/office/drawing/2014/main" id="{47E3FBF5-A876-6916-64D3-8E65D5D8C232}"/>
                </a:ext>
              </a:extLst>
            </p:cNvPr>
            <p:cNvSpPr/>
            <p:nvPr/>
          </p:nvSpPr>
          <p:spPr>
            <a:xfrm>
              <a:off x="6357551" y="1103586"/>
              <a:ext cx="2397211" cy="3846066"/>
            </a:xfrm>
            <a:prstGeom prst="rect">
              <a:avLst/>
            </a:prstGeom>
            <a:solidFill>
              <a:schemeClr val="bg1"/>
            </a:solidFill>
            <a:ln>
              <a:solidFill>
                <a:srgbClr val="002855"/>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1800" kern="1200" dirty="0">
                <a:solidFill>
                  <a:prstClr val="white"/>
                </a:soli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42E84334-FC1F-0EBF-0900-AFADBBE98895}"/>
                </a:ext>
              </a:extLst>
            </p:cNvPr>
            <p:cNvCxnSpPr>
              <a:cxnSpLocks/>
            </p:cNvCxnSpPr>
            <p:nvPr/>
          </p:nvCxnSpPr>
          <p:spPr>
            <a:xfrm>
              <a:off x="6896539" y="1665548"/>
              <a:ext cx="1341120" cy="0"/>
            </a:xfrm>
            <a:prstGeom prst="line">
              <a:avLst/>
            </a:prstGeom>
            <a:ln w="38100">
              <a:solidFill>
                <a:srgbClr val="002855"/>
              </a:solidFill>
            </a:ln>
          </p:spPr>
          <p:style>
            <a:lnRef idx="1">
              <a:schemeClr val="accent1"/>
            </a:lnRef>
            <a:fillRef idx="0">
              <a:schemeClr val="accent1"/>
            </a:fillRef>
            <a:effectRef idx="0">
              <a:schemeClr val="accent1"/>
            </a:effectRef>
            <a:fontRef idx="minor">
              <a:schemeClr val="tx1"/>
            </a:fontRef>
          </p:style>
        </p:cxnSp>
        <p:sp>
          <p:nvSpPr>
            <p:cNvPr id="50" name="Title 3">
              <a:extLst>
                <a:ext uri="{FF2B5EF4-FFF2-40B4-BE49-F238E27FC236}">
                  <a16:creationId xmlns:a16="http://schemas.microsoft.com/office/drawing/2014/main" id="{8CA392DC-ABB2-FE0D-A013-049CEAD3B05F}"/>
                </a:ext>
              </a:extLst>
            </p:cNvPr>
            <p:cNvSpPr txBox="1">
              <a:spLocks/>
            </p:cNvSpPr>
            <p:nvPr/>
          </p:nvSpPr>
          <p:spPr>
            <a:xfrm>
              <a:off x="6357551" y="1103587"/>
              <a:ext cx="2397211" cy="760680"/>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2400" b="0" dirty="0">
                  <a:solidFill>
                    <a:srgbClr val="002855"/>
                  </a:solidFill>
                  <a:latin typeface="Arial" panose="020B0604020202020204" pitchFamily="34" charset="0"/>
                  <a:ea typeface="linea-basic-10" charset="0"/>
                  <a:cs typeface="Arial" panose="020B0604020202020204" pitchFamily="34" charset="0"/>
                </a:rPr>
                <a:t>Definition</a:t>
              </a:r>
            </a:p>
          </p:txBody>
        </p:sp>
        <p:sp>
          <p:nvSpPr>
            <p:cNvPr id="51" name="Title 3">
              <a:extLst>
                <a:ext uri="{FF2B5EF4-FFF2-40B4-BE49-F238E27FC236}">
                  <a16:creationId xmlns:a16="http://schemas.microsoft.com/office/drawing/2014/main" id="{29BAD20B-3B9B-9BE5-1D64-9D80D4B557DF}"/>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2400" dirty="0">
                <a:solidFill>
                  <a:prstClr val="black"/>
                </a:solidFill>
                <a:latin typeface="Arial" panose="020B0604020202020204" pitchFamily="34" charset="0"/>
                <a:cs typeface="Arial" panose="020B0604020202020204" pitchFamily="34" charset="0"/>
              </a:endParaRPr>
            </a:p>
          </p:txBody>
        </p:sp>
        <p:sp>
          <p:nvSpPr>
            <p:cNvPr id="52" name="Title 3">
              <a:extLst>
                <a:ext uri="{FF2B5EF4-FFF2-40B4-BE49-F238E27FC236}">
                  <a16:creationId xmlns:a16="http://schemas.microsoft.com/office/drawing/2014/main" id="{2FFFE6B0-1F89-53BA-174D-FD6D50F2D139}"/>
                </a:ext>
              </a:extLst>
            </p:cNvPr>
            <p:cNvSpPr txBox="1">
              <a:spLocks/>
            </p:cNvSpPr>
            <p:nvPr/>
          </p:nvSpPr>
          <p:spPr>
            <a:xfrm>
              <a:off x="6378008" y="2126579"/>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defTabSz="1508760">
                <a:lnSpc>
                  <a:spcPct val="120000"/>
                </a:lnSpc>
                <a:buClrTx/>
                <a:buFont typeface="Wingdings" panose="05000000000000000000" pitchFamily="2" charset="2"/>
                <a:buChar char="§"/>
                <a:defRPr/>
              </a:pPr>
              <a:r>
                <a:rPr lang="en-US" sz="1600" b="0" dirty="0">
                  <a:solidFill>
                    <a:srgbClr val="98A4AE"/>
                  </a:solidFill>
                  <a:latin typeface="Arial" panose="020B0604020202020204" pitchFamily="34" charset="0"/>
                  <a:ea typeface="Source Sans Pro" charset="0"/>
                  <a:cs typeface="Arial" panose="020B0604020202020204" pitchFamily="34" charset="0"/>
                </a:rPr>
                <a:t>An array is a data structure that contains a group of elements of the same data type, such as an integer or string. </a:t>
              </a:r>
            </a:p>
          </p:txBody>
        </p:sp>
      </p:grpSp>
      <p:sp>
        <p:nvSpPr>
          <p:cNvPr id="46" name="Title 3">
            <a:extLst>
              <a:ext uri="{FF2B5EF4-FFF2-40B4-BE49-F238E27FC236}">
                <a16:creationId xmlns:a16="http://schemas.microsoft.com/office/drawing/2014/main" id="{7D26F303-C2B0-9B35-16C6-394540BB148E}"/>
              </a:ext>
            </a:extLst>
          </p:cNvPr>
          <p:cNvSpPr txBox="1">
            <a:spLocks/>
          </p:cNvSpPr>
          <p:nvPr/>
        </p:nvSpPr>
        <p:spPr>
          <a:xfrm>
            <a:off x="3369483" y="8865705"/>
            <a:ext cx="2219088" cy="820831"/>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2400" dirty="0">
              <a:solidFill>
                <a:prstClr val="black"/>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015F6FA6-D65E-6AA3-DEB2-7BACA503453E}"/>
              </a:ext>
            </a:extLst>
          </p:cNvPr>
          <p:cNvGrpSpPr/>
          <p:nvPr/>
        </p:nvGrpSpPr>
        <p:grpSpPr>
          <a:xfrm>
            <a:off x="3258318" y="6775430"/>
            <a:ext cx="2367743" cy="3907377"/>
            <a:chOff x="9358797" y="1384852"/>
            <a:chExt cx="2417667" cy="4779522"/>
          </a:xfrm>
        </p:grpSpPr>
        <p:grpSp>
          <p:nvGrpSpPr>
            <p:cNvPr id="36" name="Group 35">
              <a:extLst>
                <a:ext uri="{FF2B5EF4-FFF2-40B4-BE49-F238E27FC236}">
                  <a16:creationId xmlns:a16="http://schemas.microsoft.com/office/drawing/2014/main" id="{0B3B1960-0A8C-438F-C39D-A8F7A3AA80BF}"/>
                </a:ext>
              </a:extLst>
            </p:cNvPr>
            <p:cNvGrpSpPr/>
            <p:nvPr/>
          </p:nvGrpSpPr>
          <p:grpSpPr>
            <a:xfrm>
              <a:off x="9358797" y="1384852"/>
              <a:ext cx="2417667" cy="4779522"/>
              <a:chOff x="6357551" y="1103586"/>
              <a:chExt cx="2417667" cy="4034551"/>
            </a:xfrm>
          </p:grpSpPr>
          <p:sp>
            <p:nvSpPr>
              <p:cNvPr id="38" name="Rectangle 37">
                <a:extLst>
                  <a:ext uri="{FF2B5EF4-FFF2-40B4-BE49-F238E27FC236}">
                    <a16:creationId xmlns:a16="http://schemas.microsoft.com/office/drawing/2014/main" id="{069AE8AB-5B2C-1118-A45A-0D1D43EA828F}"/>
                  </a:ext>
                </a:extLst>
              </p:cNvPr>
              <p:cNvSpPr/>
              <p:nvPr/>
            </p:nvSpPr>
            <p:spPr>
              <a:xfrm>
                <a:off x="6357551" y="1103586"/>
                <a:ext cx="2397211" cy="3846066"/>
              </a:xfrm>
              <a:prstGeom prst="rect">
                <a:avLst/>
              </a:prstGeom>
              <a:solidFill>
                <a:schemeClr val="bg1"/>
              </a:solidFill>
              <a:ln>
                <a:solidFill>
                  <a:srgbClr val="FF6900"/>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1800" kern="1200" dirty="0">
                  <a:solidFill>
                    <a:prstClr val="white"/>
                  </a:solidFill>
                  <a:latin typeface="Arial" panose="020B0604020202020204" pitchFamily="34" charset="0"/>
                  <a:cs typeface="Arial" panose="020B0604020202020204" pitchFamily="34" charset="0"/>
                </a:endParaRPr>
              </a:p>
            </p:txBody>
          </p:sp>
          <p:sp>
            <p:nvSpPr>
              <p:cNvPr id="39" name="Title 3">
                <a:extLst>
                  <a:ext uri="{FF2B5EF4-FFF2-40B4-BE49-F238E27FC236}">
                    <a16:creationId xmlns:a16="http://schemas.microsoft.com/office/drawing/2014/main" id="{FD09E410-C7E1-650E-CA53-A9EE0C6E433A}"/>
                  </a:ext>
                </a:extLst>
              </p:cNvPr>
              <p:cNvSpPr txBox="1">
                <a:spLocks/>
              </p:cNvSpPr>
              <p:nvPr/>
            </p:nvSpPr>
            <p:spPr>
              <a:xfrm>
                <a:off x="6357551" y="1103587"/>
                <a:ext cx="2397211" cy="818833"/>
              </a:xfrm>
              <a:prstGeom prst="rect">
                <a:avLst/>
              </a:prstGeom>
            </p:spPr>
            <p:txBody>
              <a:bodyPr anchor="ct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r>
                  <a:rPr lang="en-US" sz="2400" b="0" dirty="0">
                    <a:solidFill>
                      <a:srgbClr val="FF6900"/>
                    </a:solidFill>
                    <a:latin typeface="Arial" panose="020B0604020202020204" pitchFamily="34" charset="0"/>
                    <a:ea typeface="linea-basic-10" charset="0"/>
                    <a:cs typeface="Arial" panose="020B0604020202020204" pitchFamily="34" charset="0"/>
                  </a:rPr>
                  <a:t>Usage</a:t>
                </a:r>
              </a:p>
            </p:txBody>
          </p:sp>
          <p:sp>
            <p:nvSpPr>
              <p:cNvPr id="40" name="Title 3">
                <a:extLst>
                  <a:ext uri="{FF2B5EF4-FFF2-40B4-BE49-F238E27FC236}">
                    <a16:creationId xmlns:a16="http://schemas.microsoft.com/office/drawing/2014/main" id="{69DDC58A-E235-1E17-D9CF-5AD1D1AC8919}"/>
                  </a:ext>
                </a:extLst>
              </p:cNvPr>
              <p:cNvSpPr txBox="1">
                <a:spLocks/>
              </p:cNvSpPr>
              <p:nvPr/>
            </p:nvSpPr>
            <p:spPr>
              <a:xfrm>
                <a:off x="6422410" y="3261893"/>
                <a:ext cx="2265878" cy="84754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defTabSz="1508760">
                  <a:lnSpc>
                    <a:spcPct val="80000"/>
                  </a:lnSpc>
                  <a:buClrTx/>
                  <a:defRPr/>
                </a:pPr>
                <a:endParaRPr lang="en-US" sz="2400" dirty="0">
                  <a:solidFill>
                    <a:prstClr val="black"/>
                  </a:solidFill>
                  <a:latin typeface="Arial" panose="020B0604020202020204" pitchFamily="34" charset="0"/>
                  <a:cs typeface="Arial" panose="020B0604020202020204" pitchFamily="34" charset="0"/>
                </a:endParaRPr>
              </a:p>
            </p:txBody>
          </p:sp>
          <p:sp>
            <p:nvSpPr>
              <p:cNvPr id="41" name="Title 3">
                <a:extLst>
                  <a:ext uri="{FF2B5EF4-FFF2-40B4-BE49-F238E27FC236}">
                    <a16:creationId xmlns:a16="http://schemas.microsoft.com/office/drawing/2014/main" id="{572EE158-48F1-494C-3C1D-9FD4C2A97117}"/>
                  </a:ext>
                </a:extLst>
              </p:cNvPr>
              <p:cNvSpPr txBox="1">
                <a:spLocks/>
              </p:cNvSpPr>
              <p:nvPr/>
            </p:nvSpPr>
            <p:spPr>
              <a:xfrm>
                <a:off x="6378008" y="2126579"/>
                <a:ext cx="2397210" cy="3011558"/>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471488" indent="-471488" defTabSz="1508760">
                  <a:lnSpc>
                    <a:spcPct val="120000"/>
                  </a:lnSpc>
                  <a:buClrTx/>
                  <a:buFont typeface="Wingdings" panose="05000000000000000000" pitchFamily="2" charset="2"/>
                  <a:buChar char="§"/>
                  <a:defRPr/>
                </a:pPr>
                <a:r>
                  <a:rPr lang="en-US" sz="1600" b="0" dirty="0">
                    <a:solidFill>
                      <a:srgbClr val="98A4AE"/>
                    </a:solidFill>
                    <a:latin typeface="Arial" panose="020B0604020202020204" pitchFamily="34" charset="0"/>
                    <a:ea typeface="Source Sans Pro" charset="0"/>
                    <a:cs typeface="Arial" panose="020B0604020202020204" pitchFamily="34" charset="0"/>
                  </a:rPr>
                  <a:t>Used to organize data so that a related set of values can be easily sorted or searched.</a:t>
                </a:r>
              </a:p>
              <a:p>
                <a:pPr defTabSz="1508760">
                  <a:lnSpc>
                    <a:spcPct val="120000"/>
                  </a:lnSpc>
                  <a:buClrTx/>
                  <a:defRPr/>
                </a:pPr>
                <a:endParaRPr lang="en-US" sz="1600" b="0" dirty="0">
                  <a:solidFill>
                    <a:prstClr val="black">
                      <a:alpha val="70000"/>
                    </a:prstClr>
                  </a:solidFill>
                  <a:latin typeface="Arial" panose="020B0604020202020204" pitchFamily="34" charset="0"/>
                  <a:ea typeface="Source Sans Pro" charset="0"/>
                  <a:cs typeface="Arial" panose="020B0604020202020204" pitchFamily="34" charset="0"/>
                </a:endParaRPr>
              </a:p>
            </p:txBody>
          </p:sp>
        </p:grpSp>
        <p:cxnSp>
          <p:nvCxnSpPr>
            <p:cNvPr id="37" name="Straight Connector 36">
              <a:extLst>
                <a:ext uri="{FF2B5EF4-FFF2-40B4-BE49-F238E27FC236}">
                  <a16:creationId xmlns:a16="http://schemas.microsoft.com/office/drawing/2014/main" id="{9E9BDDBE-0CB0-603D-1D08-0A359F83FB10}"/>
                </a:ext>
              </a:extLst>
            </p:cNvPr>
            <p:cNvCxnSpPr>
              <a:cxnSpLocks/>
            </p:cNvCxnSpPr>
            <p:nvPr/>
          </p:nvCxnSpPr>
          <p:spPr>
            <a:xfrm>
              <a:off x="10109200" y="2050577"/>
              <a:ext cx="8890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C1783ED-95C2-A834-ABBD-6ABB69D342D3}"/>
              </a:ext>
            </a:extLst>
          </p:cNvPr>
          <p:cNvSpPr txBox="1"/>
          <p:nvPr/>
        </p:nvSpPr>
        <p:spPr>
          <a:xfrm>
            <a:off x="6409187" y="8343191"/>
            <a:ext cx="11493704" cy="25545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it-IT" sz="3200" dirty="0">
                <a:solidFill>
                  <a:schemeClr val="tx1"/>
                </a:solidFill>
              </a:rPr>
              <a:t>To create the list of text string, type the following into the default value:</a:t>
            </a:r>
            <a:endParaRPr lang="it-IT" sz="3200" dirty="0">
              <a:solidFill>
                <a:srgbClr val="0000FF"/>
              </a:solidFill>
            </a:endParaRPr>
          </a:p>
          <a:p>
            <a:r>
              <a:rPr lang="it-IT" sz="3200" dirty="0">
                <a:solidFill>
                  <a:srgbClr val="0000FF"/>
                </a:solidFill>
              </a:rPr>
              <a:t>new</a:t>
            </a:r>
            <a:r>
              <a:rPr lang="it-IT" sz="3200" dirty="0">
                <a:solidFill>
                  <a:srgbClr val="000000"/>
                </a:solidFill>
              </a:rPr>
              <a:t> </a:t>
            </a:r>
            <a:r>
              <a:rPr lang="it-IT" sz="3200" dirty="0">
                <a:solidFill>
                  <a:srgbClr val="0000FF"/>
                </a:solidFill>
              </a:rPr>
              <a:t>string</a:t>
            </a:r>
            <a:r>
              <a:rPr lang="it-IT" sz="3200" dirty="0">
                <a:solidFill>
                  <a:srgbClr val="000000"/>
                </a:solidFill>
              </a:rPr>
              <a:t>(){</a:t>
            </a:r>
            <a:r>
              <a:rPr lang="it-IT" sz="3200" dirty="0">
                <a:solidFill>
                  <a:srgbClr val="800000"/>
                </a:solidFill>
              </a:rPr>
              <a:t>"Singapore"</a:t>
            </a:r>
            <a:r>
              <a:rPr lang="it-IT" sz="3200" dirty="0">
                <a:solidFill>
                  <a:srgbClr val="000000"/>
                </a:solidFill>
              </a:rPr>
              <a:t>, </a:t>
            </a:r>
            <a:r>
              <a:rPr lang="it-IT" sz="3200" dirty="0">
                <a:solidFill>
                  <a:srgbClr val="800000"/>
                </a:solidFill>
              </a:rPr>
              <a:t>"Malaysia"</a:t>
            </a:r>
            <a:r>
              <a:rPr lang="it-IT" sz="3200" dirty="0">
                <a:solidFill>
                  <a:srgbClr val="000000"/>
                </a:solidFill>
              </a:rPr>
              <a:t>, </a:t>
            </a:r>
            <a:r>
              <a:rPr lang="it-IT" sz="3200" dirty="0">
                <a:solidFill>
                  <a:srgbClr val="800000"/>
                </a:solidFill>
              </a:rPr>
              <a:t>"China"</a:t>
            </a:r>
            <a:r>
              <a:rPr lang="it-IT" sz="3200" dirty="0">
                <a:solidFill>
                  <a:srgbClr val="000000"/>
                </a:solidFill>
              </a:rPr>
              <a:t>, </a:t>
            </a:r>
            <a:r>
              <a:rPr lang="it-IT" sz="3200" dirty="0">
                <a:solidFill>
                  <a:srgbClr val="800000"/>
                </a:solidFill>
              </a:rPr>
              <a:t>"USA"</a:t>
            </a:r>
            <a:r>
              <a:rPr lang="it-IT" sz="3200" dirty="0">
                <a:solidFill>
                  <a:srgbClr val="000000"/>
                </a:solidFill>
              </a:rPr>
              <a:t>}</a:t>
            </a:r>
          </a:p>
          <a:p>
            <a:endParaRPr lang="it-IT" sz="3200" dirty="0">
              <a:solidFill>
                <a:srgbClr val="000000"/>
              </a:solidFill>
            </a:endParaRPr>
          </a:p>
          <a:p>
            <a:r>
              <a:rPr lang="it-IT" sz="3200" dirty="0">
                <a:solidFill>
                  <a:srgbClr val="000000"/>
                </a:solidFill>
              </a:rPr>
              <a:t>We have just created a list with 4 countries! </a:t>
            </a:r>
            <a:endParaRPr lang="en-SG" sz="2400" dirty="0"/>
          </a:p>
        </p:txBody>
      </p:sp>
      <p:pic>
        <p:nvPicPr>
          <p:cNvPr id="58" name="Picture 57">
            <a:extLst>
              <a:ext uri="{FF2B5EF4-FFF2-40B4-BE49-F238E27FC236}">
                <a16:creationId xmlns:a16="http://schemas.microsoft.com/office/drawing/2014/main" id="{6CAD307F-AAAB-7A05-CF2E-B299A3031B0C}"/>
              </a:ext>
            </a:extLst>
          </p:cNvPr>
          <p:cNvPicPr>
            <a:picLocks noChangeAspect="1"/>
          </p:cNvPicPr>
          <p:nvPr/>
        </p:nvPicPr>
        <p:blipFill>
          <a:blip r:embed="rId4"/>
          <a:stretch>
            <a:fillRect/>
          </a:stretch>
        </p:blipFill>
        <p:spPr>
          <a:xfrm>
            <a:off x="6465115" y="6621268"/>
            <a:ext cx="9486900" cy="1009650"/>
          </a:xfrm>
          <a:prstGeom prst="rect">
            <a:avLst/>
          </a:prstGeom>
          <a:ln>
            <a:solidFill>
              <a:schemeClr val="tx1"/>
            </a:solidFill>
          </a:ln>
        </p:spPr>
      </p:pic>
      <p:cxnSp>
        <p:nvCxnSpPr>
          <p:cNvPr id="60" name="Straight Arrow Connector 59">
            <a:extLst>
              <a:ext uri="{FF2B5EF4-FFF2-40B4-BE49-F238E27FC236}">
                <a16:creationId xmlns:a16="http://schemas.microsoft.com/office/drawing/2014/main" id="{5CA33ADA-ADCC-2370-38F1-36F5776AF0FB}"/>
              </a:ext>
            </a:extLst>
          </p:cNvPr>
          <p:cNvCxnSpPr>
            <a:cxnSpLocks/>
            <a:stCxn id="54" idx="0"/>
          </p:cNvCxnSpPr>
          <p:nvPr/>
        </p:nvCxnSpPr>
        <p:spPr>
          <a:xfrm flipV="1">
            <a:off x="12156039" y="7409075"/>
            <a:ext cx="1312310" cy="93411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942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6" grpId="0"/>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4D09B-A1B6-427B-B245-DE02E4E61AA2}"/>
              </a:ext>
            </a:extLst>
          </p:cNvPr>
          <p:cNvPicPr>
            <a:picLocks noChangeAspect="1"/>
          </p:cNvPicPr>
          <p:nvPr/>
        </p:nvPicPr>
        <p:blipFill>
          <a:blip r:embed="rId3"/>
          <a:stretch>
            <a:fillRect/>
          </a:stretch>
        </p:blipFill>
        <p:spPr>
          <a:xfrm>
            <a:off x="1312307" y="958691"/>
            <a:ext cx="17492186" cy="9398318"/>
          </a:xfrm>
          <a:prstGeom prst="rect">
            <a:avLst/>
          </a:prstGeom>
        </p:spPr>
      </p:pic>
      <p:sp>
        <p:nvSpPr>
          <p:cNvPr id="4" name="TextBox 3">
            <a:extLst>
              <a:ext uri="{FF2B5EF4-FFF2-40B4-BE49-F238E27FC236}">
                <a16:creationId xmlns:a16="http://schemas.microsoft.com/office/drawing/2014/main" id="{35371248-30CB-4BD9-A75E-B0B44B1B2C32}"/>
              </a:ext>
            </a:extLst>
          </p:cNvPr>
          <p:cNvSpPr txBox="1"/>
          <p:nvPr/>
        </p:nvSpPr>
        <p:spPr>
          <a:xfrm>
            <a:off x="1273016" y="3708944"/>
            <a:ext cx="7000473" cy="904863"/>
          </a:xfrm>
          <a:prstGeom prst="rect">
            <a:avLst/>
          </a:prstGeom>
          <a:solidFill>
            <a:schemeClr val="accent6"/>
          </a:solidFill>
        </p:spPr>
        <p:style>
          <a:lnRef idx="2">
            <a:schemeClr val="accent2"/>
          </a:lnRef>
          <a:fillRef idx="1">
            <a:schemeClr val="lt1"/>
          </a:fillRef>
          <a:effectRef idx="0">
            <a:schemeClr val="accent2"/>
          </a:effectRef>
          <a:fontRef idx="minor">
            <a:schemeClr val="dk1"/>
          </a:fontRef>
        </p:style>
        <p:txBody>
          <a:bodyPr wrap="square">
            <a:spAutoFit/>
          </a:bodyPr>
          <a:lstStyle/>
          <a:p>
            <a:pPr marL="565785" indent="-565785" defTabSz="1508760">
              <a:spcBef>
                <a:spcPts val="3300"/>
              </a:spcBef>
              <a:buClrTx/>
              <a:buFont typeface="Arial"/>
              <a:buChar char="•"/>
              <a:defRPr/>
            </a:pPr>
            <a:r>
              <a:rPr lang="en-US" sz="5280" kern="1200" dirty="0">
                <a:solidFill>
                  <a:srgbClr val="FFFFFF"/>
                </a:solidFill>
                <a:effectLst>
                  <a:outerShdw blurRad="50800" dist="50800" dir="5400000" sx="101000" sy="101000" algn="t" rotWithShape="0">
                    <a:prstClr val="black">
                      <a:alpha val="40000"/>
                    </a:prstClr>
                  </a:outerShdw>
                </a:effectLst>
                <a:latin typeface="Calibri"/>
                <a:cs typeface="Calibri"/>
              </a:rPr>
              <a:t>Decision making</a:t>
            </a:r>
          </a:p>
        </p:txBody>
      </p:sp>
      <p:sp>
        <p:nvSpPr>
          <p:cNvPr id="5" name="TextBox 4">
            <a:extLst>
              <a:ext uri="{FF2B5EF4-FFF2-40B4-BE49-F238E27FC236}">
                <a16:creationId xmlns:a16="http://schemas.microsoft.com/office/drawing/2014/main" id="{442166A5-0C80-43E6-877B-45ED3DAFD731}"/>
              </a:ext>
            </a:extLst>
          </p:cNvPr>
          <p:cNvSpPr txBox="1"/>
          <p:nvPr/>
        </p:nvSpPr>
        <p:spPr>
          <a:xfrm>
            <a:off x="1273014" y="4673822"/>
            <a:ext cx="7000473" cy="2462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65785" indent="-565785" defTabSz="1508760">
              <a:spcBef>
                <a:spcPts val="3300"/>
              </a:spcBef>
              <a:buClrTx/>
              <a:buFont typeface="Arial"/>
              <a:buChar char="•"/>
              <a:defRPr/>
            </a:pPr>
            <a:r>
              <a:rPr lang="en-US" sz="3300" kern="1200" dirty="0">
                <a:solidFill>
                  <a:srgbClr val="FFFFFF"/>
                </a:solidFill>
                <a:effectLst>
                  <a:outerShdw blurRad="50800" dist="50800" dir="5400000" sx="101000" sy="101000" algn="t" rotWithShape="0">
                    <a:prstClr val="black">
                      <a:alpha val="40000"/>
                    </a:prstClr>
                  </a:outerShdw>
                </a:effectLst>
                <a:latin typeface="Calibri"/>
                <a:cs typeface="Calibri"/>
              </a:rPr>
              <a:t>If PIN is wrong?</a:t>
            </a:r>
          </a:p>
          <a:p>
            <a:pPr marL="565785" indent="-565785" defTabSz="1508760">
              <a:spcBef>
                <a:spcPts val="3300"/>
              </a:spcBef>
              <a:buClrTx/>
              <a:buFont typeface="Arial"/>
              <a:buChar char="•"/>
              <a:defRPr/>
            </a:pPr>
            <a:r>
              <a:rPr lang="en-US" sz="3300" kern="1200" dirty="0">
                <a:solidFill>
                  <a:srgbClr val="FFFFFF"/>
                </a:solidFill>
                <a:effectLst>
                  <a:outerShdw blurRad="50800" dist="50800" dir="5400000" sx="101000" sy="101000" algn="t" rotWithShape="0">
                    <a:prstClr val="black">
                      <a:alpha val="40000"/>
                    </a:prstClr>
                  </a:outerShdw>
                </a:effectLst>
                <a:latin typeface="Calibri"/>
                <a:cs typeface="Calibri"/>
              </a:rPr>
              <a:t>If withdrawal limit is reached?</a:t>
            </a:r>
          </a:p>
          <a:p>
            <a:pPr marL="565785" indent="-565785" defTabSz="1508760">
              <a:spcBef>
                <a:spcPts val="3300"/>
              </a:spcBef>
              <a:buClrTx/>
              <a:buFont typeface="Arial"/>
              <a:buChar char="•"/>
              <a:defRPr/>
            </a:pPr>
            <a:r>
              <a:rPr lang="en-US" sz="3300" kern="1200" dirty="0">
                <a:solidFill>
                  <a:srgbClr val="FFFFFF"/>
                </a:solidFill>
                <a:effectLst>
                  <a:outerShdw blurRad="50800" dist="50800" dir="5400000" sx="101000" sy="101000" algn="t" rotWithShape="0">
                    <a:prstClr val="black">
                      <a:alpha val="40000"/>
                    </a:prstClr>
                  </a:outerShdw>
                </a:effectLst>
                <a:latin typeface="Calibri"/>
                <a:cs typeface="Calibri"/>
              </a:rPr>
              <a:t>If customer choose to cancel?</a:t>
            </a:r>
          </a:p>
        </p:txBody>
      </p:sp>
      <p:sp>
        <p:nvSpPr>
          <p:cNvPr id="2" name="Arrow: Right 1">
            <a:extLst>
              <a:ext uri="{FF2B5EF4-FFF2-40B4-BE49-F238E27FC236}">
                <a16:creationId xmlns:a16="http://schemas.microsoft.com/office/drawing/2014/main" id="{41E45283-E6C0-4443-B24C-C485DBD4DC47}"/>
              </a:ext>
            </a:extLst>
          </p:cNvPr>
          <p:cNvSpPr/>
          <p:nvPr/>
        </p:nvSpPr>
        <p:spPr>
          <a:xfrm rot="21079161">
            <a:off x="8582298" y="6407332"/>
            <a:ext cx="6603275"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pPr>
            <a:endParaRPr lang="en-SG" sz="2970" kern="1200">
              <a:solidFill>
                <a:srgbClr val="FFFFFF"/>
              </a:solidFill>
              <a:latin typeface="Arial"/>
            </a:endParaRPr>
          </a:p>
        </p:txBody>
      </p:sp>
    </p:spTree>
    <p:extLst>
      <p:ext uri="{BB962C8B-B14F-4D97-AF65-F5344CB8AC3E}">
        <p14:creationId xmlns:p14="http://schemas.microsoft.com/office/powerpoint/2010/main" val="37486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7C8B2-900A-31C9-3AF2-4743F3722D92}"/>
              </a:ext>
            </a:extLst>
          </p:cNvPr>
          <p:cNvSpPr txBox="1"/>
          <p:nvPr/>
        </p:nvSpPr>
        <p:spPr>
          <a:xfrm>
            <a:off x="414339" y="327001"/>
            <a:ext cx="1373253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44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sym typeface="Arial"/>
              </a:rPr>
              <a:t>FOR EACH Country </a:t>
            </a:r>
            <a:r>
              <a:rPr kumimoji="0" lang="en-SG" sz="4400" b="1" i="0" u="none" strike="noStrike" kern="1200" cap="none" spc="0" normalizeH="0" baseline="0" noProof="0" dirty="0">
                <a:ln>
                  <a:noFill/>
                </a:ln>
                <a:solidFill>
                  <a:schemeClr val="accent1">
                    <a:lumMod val="50000"/>
                  </a:schemeClr>
                </a:solidFill>
                <a:effectLst/>
                <a:uLnTx/>
                <a:uFillTx/>
                <a:latin typeface="Calibri" panose="020F0502020204030204" pitchFamily="34" charset="0"/>
                <a:ea typeface="+mj-ea"/>
                <a:cs typeface="Calibri" panose="020F0502020204030204" pitchFamily="34" charset="0"/>
                <a:sym typeface="Arial"/>
              </a:rPr>
              <a:t>in the array,</a:t>
            </a:r>
            <a:r>
              <a:rPr kumimoji="0" lang="en-SG" sz="4400" b="1" i="0" u="none" strike="noStrike" kern="1200" cap="none" spc="0" normalizeH="0" baseline="0" noProof="0" dirty="0">
                <a:ln>
                  <a:noFill/>
                </a:ln>
                <a:solidFill>
                  <a:srgbClr val="4472C4">
                    <a:lumMod val="50000"/>
                  </a:srgbClr>
                </a:solidFill>
                <a:effectLst/>
                <a:uLnTx/>
                <a:uFillTx/>
                <a:latin typeface="Calibri" panose="020F0502020204030204" pitchFamily="34" charset="0"/>
                <a:ea typeface="+mj-ea"/>
                <a:cs typeface="Calibri" panose="020F0502020204030204" pitchFamily="34" charset="0"/>
                <a:sym typeface="Arial"/>
              </a:rPr>
              <a:t> prints out the country</a:t>
            </a:r>
            <a:endParaRPr kumimoji="0" lang="en-SG" sz="1400" b="0" i="0" u="none" strike="noStrike" kern="0" cap="none" spc="0" normalizeH="0" baseline="0" noProof="0" dirty="0">
              <a:ln>
                <a:noFill/>
              </a:ln>
              <a:solidFill>
                <a:srgbClr val="C00000"/>
              </a:solidFill>
              <a:effectLst/>
              <a:uLnTx/>
              <a:uFillTx/>
              <a:latin typeface="Calibri" panose="020F0502020204030204" pitchFamily="34" charset="0"/>
              <a:cs typeface="Calibri" panose="020F0502020204030204" pitchFamily="34" charset="0"/>
              <a:sym typeface="Arial"/>
            </a:endParaRPr>
          </a:p>
        </p:txBody>
      </p:sp>
      <p:pic>
        <p:nvPicPr>
          <p:cNvPr id="5" name="Picture 4">
            <a:extLst>
              <a:ext uri="{FF2B5EF4-FFF2-40B4-BE49-F238E27FC236}">
                <a16:creationId xmlns:a16="http://schemas.microsoft.com/office/drawing/2014/main" id="{2FE2D88C-630B-CD38-F1B2-C438228586DE}"/>
              </a:ext>
            </a:extLst>
          </p:cNvPr>
          <p:cNvPicPr>
            <a:picLocks noChangeAspect="1"/>
          </p:cNvPicPr>
          <p:nvPr/>
        </p:nvPicPr>
        <p:blipFill>
          <a:blip r:embed="rId2"/>
          <a:stretch>
            <a:fillRect/>
          </a:stretch>
        </p:blipFill>
        <p:spPr>
          <a:xfrm>
            <a:off x="2014537" y="1505903"/>
            <a:ext cx="5724743" cy="4710114"/>
          </a:xfrm>
          <a:prstGeom prst="rect">
            <a:avLst/>
          </a:prstGeom>
        </p:spPr>
      </p:pic>
      <p:grpSp>
        <p:nvGrpSpPr>
          <p:cNvPr id="6" name="Group 5">
            <a:extLst>
              <a:ext uri="{FF2B5EF4-FFF2-40B4-BE49-F238E27FC236}">
                <a16:creationId xmlns:a16="http://schemas.microsoft.com/office/drawing/2014/main" id="{18EAA4B8-BF9A-3426-7483-3A9CC5AE35C9}"/>
              </a:ext>
            </a:extLst>
          </p:cNvPr>
          <p:cNvGrpSpPr/>
          <p:nvPr/>
        </p:nvGrpSpPr>
        <p:grpSpPr>
          <a:xfrm>
            <a:off x="8279010" y="953567"/>
            <a:ext cx="10413585" cy="8777701"/>
            <a:chOff x="2385802" y="8388220"/>
            <a:chExt cx="10413585" cy="8777701"/>
          </a:xfrm>
        </p:grpSpPr>
        <p:sp>
          <p:nvSpPr>
            <p:cNvPr id="7" name="TextBox 6">
              <a:extLst>
                <a:ext uri="{FF2B5EF4-FFF2-40B4-BE49-F238E27FC236}">
                  <a16:creationId xmlns:a16="http://schemas.microsoft.com/office/drawing/2014/main" id="{FC47D93D-86C6-FD61-F28E-C44D06FC554A}"/>
                </a:ext>
              </a:extLst>
            </p:cNvPr>
            <p:cNvSpPr txBox="1"/>
            <p:nvPr/>
          </p:nvSpPr>
          <p:spPr>
            <a:xfrm>
              <a:off x="3095204" y="8763621"/>
              <a:ext cx="9704183" cy="8402300"/>
            </a:xfrm>
            <a:prstGeom prst="rect">
              <a:avLst/>
            </a:prstGeom>
            <a:solidFill>
              <a:sysClr val="window" lastClr="FFFFFF"/>
            </a:solidFill>
            <a:ln w="12700" cap="flat" cmpd="sng" algn="ctr">
              <a:solidFill>
                <a:srgbClr val="70AD47">
                  <a:lumMod val="75000"/>
                </a:srgbClr>
              </a:solidFill>
              <a:prstDash val="solid"/>
              <a:miter lim="800000"/>
            </a:ln>
            <a:effectLst/>
          </p:spPr>
          <p:txBody>
            <a:bodyPr wrap="square">
              <a:spAutoFit/>
            </a:bodyPr>
            <a:lstStyle/>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prstClr val="black"/>
                  </a:solidFill>
                  <a:latin typeface="Calibri" panose="020F0502020204030204"/>
                  <a:ea typeface="+mn-ea"/>
                  <a:cs typeface="+mn-cs"/>
                </a:rPr>
                <a:t>To print the countries, add the </a:t>
              </a:r>
              <a:r>
                <a:rPr lang="en-US" sz="3600" b="1" kern="1200" dirty="0">
                  <a:solidFill>
                    <a:prstClr val="black"/>
                  </a:solidFill>
                  <a:latin typeface="Calibri" panose="020F0502020204030204"/>
                  <a:ea typeface="+mn-ea"/>
                  <a:cs typeface="+mn-cs"/>
                </a:rPr>
                <a:t>Message Box </a:t>
              </a:r>
              <a:r>
                <a:rPr lang="en-US" sz="3600" kern="1200" dirty="0">
                  <a:solidFill>
                    <a:prstClr val="black"/>
                  </a:solidFill>
                  <a:latin typeface="Calibri" panose="020F0502020204030204"/>
                  <a:ea typeface="+mn-ea"/>
                  <a:cs typeface="+mn-cs"/>
                </a:rPr>
                <a:t>activity into the </a:t>
              </a:r>
              <a:r>
                <a:rPr lang="en-US" sz="3600" b="1" kern="1200" dirty="0">
                  <a:solidFill>
                    <a:prstClr val="black"/>
                  </a:solidFill>
                  <a:latin typeface="Calibri" panose="020F0502020204030204"/>
                  <a:ea typeface="+mn-ea"/>
                  <a:cs typeface="+mn-cs"/>
                </a:rPr>
                <a:t>Body of For Each</a:t>
              </a:r>
              <a:r>
                <a:rPr lang="en-US" sz="3600" kern="1200" dirty="0">
                  <a:solidFill>
                    <a:prstClr val="black"/>
                  </a:solidFill>
                  <a:latin typeface="Calibri" panose="020F0502020204030204"/>
                  <a:ea typeface="+mn-ea"/>
                  <a:cs typeface="+mn-cs"/>
                </a:rPr>
                <a:t>.</a:t>
              </a:r>
            </a:p>
            <a:p>
              <a:pPr marR="0" lvl="0" algn="just" defTabSz="914400" eaLnBrk="1" fontAlgn="auto" latinLnBrk="0" hangingPunct="1">
                <a:lnSpc>
                  <a:spcPct val="100000"/>
                </a:lnSpc>
                <a:spcBef>
                  <a:spcPts val="0"/>
                </a:spcBef>
                <a:spcAft>
                  <a:spcPts val="0"/>
                </a:spcAft>
                <a:buClrTx/>
                <a:buSzTx/>
                <a:tabLst/>
                <a:defRPr/>
              </a:pPr>
              <a:r>
                <a:rPr lang="en-US" sz="3600" b="1" kern="1200" dirty="0">
                  <a:solidFill>
                    <a:srgbClr val="FF0000"/>
                  </a:solidFill>
                  <a:latin typeface="Calibri" panose="020F0502020204030204"/>
                  <a:ea typeface="+mn-ea"/>
                  <a:cs typeface="+mn-cs"/>
                </a:rPr>
                <a:t>Try it yourself!</a:t>
              </a:r>
            </a:p>
            <a:p>
              <a:pPr marR="0" lvl="0" algn="just" defTabSz="914400" eaLnBrk="1" fontAlgn="auto" latinLnBrk="0" hangingPunct="1">
                <a:lnSpc>
                  <a:spcPct val="100000"/>
                </a:lnSpc>
                <a:spcBef>
                  <a:spcPts val="0"/>
                </a:spcBef>
                <a:spcAft>
                  <a:spcPts val="0"/>
                </a:spcAft>
                <a:buClrTx/>
                <a:buSzTx/>
                <a:tabLst/>
                <a:defRPr/>
              </a:pPr>
              <a:endParaRPr lang="en-US" sz="3600" b="1" kern="1200" dirty="0">
                <a:solidFill>
                  <a:srgbClr val="FF0000"/>
                </a:solidFill>
                <a:latin typeface="Calibri" panose="020F0502020204030204"/>
                <a:ea typeface="+mn-ea"/>
                <a:cs typeface="+mn-cs"/>
              </a:endParaRP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rPr>
                <a:t>Add </a:t>
              </a:r>
              <a:r>
                <a:rPr lang="en-US" sz="3600" b="1" kern="1200" dirty="0">
                  <a:solidFill>
                    <a:schemeClr val="tx1"/>
                  </a:solidFill>
                  <a:latin typeface="Calibri" panose="020F0502020204030204"/>
                  <a:ea typeface="+mn-ea"/>
                  <a:cs typeface="+mn-cs"/>
                </a:rPr>
                <a:t>Message Box </a:t>
              </a:r>
              <a:r>
                <a:rPr lang="en-US" sz="3600" kern="1200" dirty="0">
                  <a:solidFill>
                    <a:schemeClr val="tx1"/>
                  </a:solidFill>
                  <a:latin typeface="Calibri" panose="020F0502020204030204"/>
                  <a:ea typeface="+mn-ea"/>
                  <a:cs typeface="+mn-cs"/>
                </a:rPr>
                <a:t>to Body of For Each</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rPr>
                <a:t>In  </a:t>
              </a:r>
              <a:r>
                <a:rPr lang="en-US" sz="3600" kern="1200" dirty="0">
                  <a:solidFill>
                    <a:schemeClr val="tx1"/>
                  </a:solidFill>
                  <a:latin typeface="Calibri" panose="020F0502020204030204"/>
                  <a:ea typeface="+mn-ea"/>
                  <a:cs typeface="+mn-cs"/>
                  <a:sym typeface="Wingdings" panose="05000000000000000000" pitchFamily="2" charset="2"/>
                </a:rPr>
                <a:t> Add the </a:t>
              </a:r>
              <a:r>
                <a:rPr lang="en-US" sz="3600" b="1" kern="1200" dirty="0" err="1">
                  <a:solidFill>
                    <a:schemeClr val="tx1"/>
                  </a:solidFill>
                  <a:latin typeface="Calibri" panose="020F0502020204030204"/>
                  <a:ea typeface="+mn-ea"/>
                  <a:cs typeface="+mn-cs"/>
                  <a:sym typeface="Wingdings" panose="05000000000000000000" pitchFamily="2" charset="2"/>
                </a:rPr>
                <a:t>listOfCountries</a:t>
              </a:r>
              <a:r>
                <a:rPr lang="en-US" sz="3600" kern="1200" dirty="0">
                  <a:solidFill>
                    <a:schemeClr val="tx1"/>
                  </a:solidFill>
                  <a:latin typeface="Calibri" panose="020F0502020204030204"/>
                  <a:ea typeface="+mn-ea"/>
                  <a:cs typeface="+mn-cs"/>
                  <a:sym typeface="Wingdings" panose="05000000000000000000" pitchFamily="2" charset="2"/>
                </a:rPr>
                <a:t> variable so that it will loop the list.</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sym typeface="Wingdings" panose="05000000000000000000" pitchFamily="2" charset="2"/>
                </a:rPr>
                <a:t>Message Box Text Type </a:t>
              </a:r>
              <a:r>
                <a:rPr lang="en-US" sz="3600" b="1" kern="1200" dirty="0" err="1">
                  <a:solidFill>
                    <a:schemeClr val="tx1"/>
                  </a:solidFill>
                  <a:latin typeface="Calibri" panose="020F0502020204030204"/>
                  <a:ea typeface="+mn-ea"/>
                  <a:cs typeface="+mn-cs"/>
                  <a:sym typeface="Wingdings" panose="05000000000000000000" pitchFamily="2" charset="2"/>
                </a:rPr>
                <a:t>currentItem</a:t>
              </a:r>
              <a:endParaRPr lang="en-US" sz="3600" b="1" kern="1200" dirty="0">
                <a:solidFill>
                  <a:schemeClr val="tx1"/>
                </a:solidFill>
                <a:latin typeface="Calibri" panose="020F0502020204030204"/>
                <a:ea typeface="+mn-ea"/>
                <a:cs typeface="+mn-cs"/>
                <a:sym typeface="Wingdings" panose="05000000000000000000" pitchFamily="2" charset="2"/>
              </a:endParaRP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sym typeface="Wingdings" panose="05000000000000000000" pitchFamily="2" charset="2"/>
                </a:rPr>
                <a:t>(</a:t>
              </a:r>
              <a:r>
                <a:rPr lang="en-US" sz="3600" b="1" kern="1200" dirty="0" err="1">
                  <a:solidFill>
                    <a:schemeClr val="tx1"/>
                  </a:solidFill>
                  <a:latin typeface="Calibri" panose="020F0502020204030204"/>
                  <a:ea typeface="+mn-ea"/>
                  <a:cs typeface="+mn-cs"/>
                  <a:sym typeface="Wingdings" panose="05000000000000000000" pitchFamily="2" charset="2"/>
                </a:rPr>
                <a:t>currentItem</a:t>
              </a:r>
              <a:r>
                <a:rPr lang="en-US" sz="3600" kern="1200" dirty="0">
                  <a:solidFill>
                    <a:schemeClr val="tx1"/>
                  </a:solidFill>
                  <a:latin typeface="Calibri" panose="020F0502020204030204"/>
                  <a:ea typeface="+mn-ea"/>
                  <a:cs typeface="+mn-cs"/>
                  <a:sym typeface="Wingdings" panose="05000000000000000000" pitchFamily="2" charset="2"/>
                </a:rPr>
                <a:t> refer to EACH item that you are extracting as the loop moves through the list)</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600" kern="1200" dirty="0">
                <a:solidFill>
                  <a:schemeClr val="tx1"/>
                </a:solidFill>
                <a:latin typeface="Calibri" panose="020F0502020204030204"/>
                <a:ea typeface="+mn-ea"/>
                <a:cs typeface="+mn-cs"/>
                <a:sym typeface="Wingdings" panose="05000000000000000000" pitchFamily="2" charset="2"/>
              </a:endParaRPr>
            </a:p>
            <a:p>
              <a:pPr marR="0" lvl="0" algn="just" defTabSz="914400" eaLnBrk="1" fontAlgn="auto" latinLnBrk="0" hangingPunct="1">
                <a:lnSpc>
                  <a:spcPct val="100000"/>
                </a:lnSpc>
                <a:spcBef>
                  <a:spcPts val="0"/>
                </a:spcBef>
                <a:spcAft>
                  <a:spcPts val="0"/>
                </a:spcAft>
                <a:buClrTx/>
                <a:buSzTx/>
                <a:tabLst/>
                <a:defRPr/>
              </a:pPr>
              <a:r>
                <a:rPr lang="en-US" sz="3600" b="1" kern="1200" dirty="0">
                  <a:solidFill>
                    <a:srgbClr val="FF0000"/>
                  </a:solidFill>
                  <a:latin typeface="Calibri" panose="020F0502020204030204"/>
                  <a:ea typeface="+mn-ea"/>
                  <a:cs typeface="+mn-cs"/>
                  <a:sym typeface="Wingdings" panose="05000000000000000000" pitchFamily="2" charset="2"/>
                </a:rPr>
                <a:t>Run File </a:t>
              </a:r>
              <a:r>
                <a:rPr lang="en-US" sz="3600" b="1" kern="1200" dirty="0">
                  <a:solidFill>
                    <a:schemeClr val="tx1"/>
                  </a:solidFill>
                  <a:latin typeface="Calibri" panose="020F0502020204030204"/>
                  <a:ea typeface="+mn-ea"/>
                  <a:cs typeface="+mn-cs"/>
                  <a:sym typeface="Wingdings" panose="05000000000000000000" pitchFamily="2" charset="2"/>
                </a:rPr>
                <a:t>to test the Robot</a:t>
              </a: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600" b="1" kern="1200" dirty="0">
                <a:solidFill>
                  <a:schemeClr val="tx1"/>
                </a:solidFill>
                <a:latin typeface="Calibri" panose="020F0502020204030204"/>
                <a:ea typeface="+mn-ea"/>
                <a:cs typeface="+mn-cs"/>
                <a:sym typeface="Wingdings" panose="05000000000000000000" pitchFamily="2" charset="2"/>
              </a:endParaRPr>
            </a:p>
            <a:p>
              <a:pPr marL="571500" marR="0" lvl="0" indent="-5715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kern="1200" dirty="0">
                  <a:solidFill>
                    <a:schemeClr val="tx1"/>
                  </a:solidFill>
                  <a:latin typeface="Calibri" panose="020F0502020204030204"/>
                  <a:ea typeface="+mn-ea"/>
                  <a:cs typeface="+mn-cs"/>
                  <a:sym typeface="Wingdings" panose="05000000000000000000" pitchFamily="2" charset="2"/>
                </a:rPr>
                <a:t>The outcome will be that the robot will display a message box in order of each country in the list</a:t>
              </a:r>
              <a:endParaRPr lang="en-US" sz="3600" kern="1200" dirty="0">
                <a:solidFill>
                  <a:schemeClr val="tx1"/>
                </a:solidFill>
                <a:latin typeface="Calibri" panose="020F0502020204030204"/>
                <a:ea typeface="+mn-ea"/>
                <a:cs typeface="+mn-cs"/>
              </a:endParaRPr>
            </a:p>
          </p:txBody>
        </p:sp>
        <p:pic>
          <p:nvPicPr>
            <p:cNvPr id="8" name="Graphic 7" descr="Information with solid fill">
              <a:extLst>
                <a:ext uri="{FF2B5EF4-FFF2-40B4-BE49-F238E27FC236}">
                  <a16:creationId xmlns:a16="http://schemas.microsoft.com/office/drawing/2014/main" id="{9139623C-B3B2-E911-2655-991A537C25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5802" y="8388220"/>
              <a:ext cx="1418804" cy="1418804"/>
            </a:xfrm>
            <a:prstGeom prst="rect">
              <a:avLst/>
            </a:prstGeom>
          </p:spPr>
        </p:pic>
      </p:grpSp>
      <p:cxnSp>
        <p:nvCxnSpPr>
          <p:cNvPr id="9" name="Straight Arrow Connector 8">
            <a:extLst>
              <a:ext uri="{FF2B5EF4-FFF2-40B4-BE49-F238E27FC236}">
                <a16:creationId xmlns:a16="http://schemas.microsoft.com/office/drawing/2014/main" id="{9E5C6C17-9152-B69B-1A8E-9784A6975630}"/>
              </a:ext>
            </a:extLst>
          </p:cNvPr>
          <p:cNvCxnSpPr>
            <a:cxnSpLocks/>
          </p:cNvCxnSpPr>
          <p:nvPr/>
        </p:nvCxnSpPr>
        <p:spPr>
          <a:xfrm flipH="1" flipV="1">
            <a:off x="5224463" y="2489720"/>
            <a:ext cx="485775" cy="75723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C29B971C-1391-4323-B627-914801A227AE}"/>
              </a:ext>
            </a:extLst>
          </p:cNvPr>
          <p:cNvCxnSpPr>
            <a:cxnSpLocks/>
          </p:cNvCxnSpPr>
          <p:nvPr/>
        </p:nvCxnSpPr>
        <p:spPr>
          <a:xfrm>
            <a:off x="3195421" y="2489720"/>
            <a:ext cx="779910" cy="239443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779C3F8B-F0A4-8BC6-4EC5-72DCB88E8717}"/>
              </a:ext>
            </a:extLst>
          </p:cNvPr>
          <p:cNvPicPr>
            <a:picLocks noChangeAspect="1"/>
          </p:cNvPicPr>
          <p:nvPr/>
        </p:nvPicPr>
        <p:blipFill>
          <a:blip r:embed="rId5"/>
          <a:stretch>
            <a:fillRect/>
          </a:stretch>
        </p:blipFill>
        <p:spPr>
          <a:xfrm>
            <a:off x="1424205" y="6431547"/>
            <a:ext cx="6315075" cy="4486275"/>
          </a:xfrm>
          <a:prstGeom prst="rect">
            <a:avLst/>
          </a:prstGeom>
          <a:ln>
            <a:solidFill>
              <a:schemeClr val="tx1"/>
            </a:solidFill>
          </a:ln>
        </p:spPr>
      </p:pic>
    </p:spTree>
    <p:extLst>
      <p:ext uri="{BB962C8B-B14F-4D97-AF65-F5344CB8AC3E}">
        <p14:creationId xmlns:p14="http://schemas.microsoft.com/office/powerpoint/2010/main" val="23593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038751" y="2029870"/>
            <a:ext cx="8532480" cy="958320"/>
          </a:xfrm>
          <a:prstGeom prst="rect">
            <a:avLst/>
          </a:prstGeom>
        </p:spPr>
        <p:txBody>
          <a:bodyPr spcFirstLastPara="1" wrap="square" lIns="201135" tIns="201135" rIns="201135" bIns="201135" anchor="ctr" anchorCtr="0">
            <a:noAutofit/>
          </a:bodyPr>
          <a:lstStyle/>
          <a:p>
            <a:pPr lvl="0"/>
            <a:r>
              <a:rPr lang="en" dirty="0">
                <a:solidFill>
                  <a:schemeClr val="dk1"/>
                </a:solidFill>
              </a:rPr>
              <a:t>A simple decision structure</a:t>
            </a:r>
            <a:endParaRPr lang="en" dirty="0"/>
          </a:p>
        </p:txBody>
      </p:sp>
      <p:grpSp>
        <p:nvGrpSpPr>
          <p:cNvPr id="143" name="Shape 143"/>
          <p:cNvGrpSpPr/>
          <p:nvPr/>
        </p:nvGrpSpPr>
        <p:grpSpPr>
          <a:xfrm>
            <a:off x="2016209" y="2243452"/>
            <a:ext cx="472172" cy="472172"/>
            <a:chOff x="2594050" y="1631825"/>
            <a:chExt cx="439625" cy="439625"/>
          </a:xfrm>
        </p:grpSpPr>
        <p:sp>
          <p:nvSpPr>
            <p:cNvPr id="144" name="Shape 144"/>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med" len="med"/>
              <a:tailEnd type="none" w="med" len="med"/>
            </a:ln>
          </p:spPr>
          <p:txBody>
            <a:bodyPr lIns="201135" tIns="201135" rIns="201135" bIns="201135" anchor="ctr" anchorCtr="0">
              <a:noAutofit/>
            </a:bodyPr>
            <a:lstStyle/>
            <a:p>
              <a:pPr defTabSz="1508760">
                <a:buClrTx/>
                <a:defRPr/>
              </a:pPr>
              <a:endParaRPr sz="3960" kern="1200">
                <a:ea typeface="+mn-ea"/>
                <a:cs typeface="+mn-cs"/>
              </a:endParaRPr>
            </a:p>
          </p:txBody>
        </p:sp>
        <p:sp>
          <p:nvSpPr>
            <p:cNvPr id="145" name="Shape 145"/>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med" len="med"/>
              <a:tailEnd type="none" w="med" len="med"/>
            </a:ln>
          </p:spPr>
          <p:txBody>
            <a:bodyPr lIns="201135" tIns="201135" rIns="201135" bIns="201135" anchor="ctr" anchorCtr="0">
              <a:noAutofit/>
            </a:bodyPr>
            <a:lstStyle/>
            <a:p>
              <a:pPr defTabSz="1508760">
                <a:buClrTx/>
                <a:defRPr/>
              </a:pPr>
              <a:endParaRPr sz="3960" kern="1200">
                <a:ea typeface="+mn-ea"/>
                <a:cs typeface="+mn-cs"/>
              </a:endParaRPr>
            </a:p>
          </p:txBody>
        </p:sp>
        <p:sp>
          <p:nvSpPr>
            <p:cNvPr id="146" name="Shape 146"/>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med" len="med"/>
              <a:tailEnd type="none" w="med" len="med"/>
            </a:ln>
          </p:spPr>
          <p:txBody>
            <a:bodyPr lIns="201135" tIns="201135" rIns="201135" bIns="201135" anchor="ctr" anchorCtr="0">
              <a:noAutofit/>
            </a:bodyPr>
            <a:lstStyle/>
            <a:p>
              <a:pPr defTabSz="1508760">
                <a:buClrTx/>
                <a:defRPr/>
              </a:pPr>
              <a:endParaRPr sz="3960" kern="1200">
                <a:ea typeface="+mn-ea"/>
                <a:cs typeface="+mn-cs"/>
              </a:endParaRPr>
            </a:p>
          </p:txBody>
        </p:sp>
        <p:sp>
          <p:nvSpPr>
            <p:cNvPr id="147" name="Shape 147"/>
            <p:cNvSpPr/>
            <p:nvPr/>
          </p:nvSpPr>
          <p:spPr>
            <a:xfrm>
              <a:off x="2814911" y="1754061"/>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med" len="med"/>
              <a:tailEnd type="none" w="med" len="med"/>
            </a:ln>
          </p:spPr>
          <p:txBody>
            <a:bodyPr lIns="201135" tIns="201135" rIns="201135" bIns="201135" anchor="ctr" anchorCtr="0">
              <a:noAutofit/>
            </a:bodyPr>
            <a:lstStyle/>
            <a:p>
              <a:pPr defTabSz="1508760">
                <a:buClrTx/>
                <a:defRPr/>
              </a:pPr>
              <a:endParaRPr sz="3960" kern="1200">
                <a:ea typeface="+mn-ea"/>
                <a:cs typeface="+mn-cs"/>
              </a:endParaRPr>
            </a:p>
          </p:txBody>
        </p:sp>
      </p:grpSp>
      <p:grpSp>
        <p:nvGrpSpPr>
          <p:cNvPr id="11" name="Shape 101">
            <a:extLst>
              <a:ext uri="{FF2B5EF4-FFF2-40B4-BE49-F238E27FC236}">
                <a16:creationId xmlns:a16="http://schemas.microsoft.com/office/drawing/2014/main" id="{BF57D1B9-3DDE-4488-8663-B094AA61B5FD}"/>
              </a:ext>
            </a:extLst>
          </p:cNvPr>
          <p:cNvGrpSpPr/>
          <p:nvPr/>
        </p:nvGrpSpPr>
        <p:grpSpPr>
          <a:xfrm>
            <a:off x="2090104" y="4002582"/>
            <a:ext cx="6144654" cy="5716095"/>
            <a:chOff x="916450" y="1814675"/>
            <a:chExt cx="2793025" cy="2598225"/>
          </a:xfrm>
        </p:grpSpPr>
        <p:sp>
          <p:nvSpPr>
            <p:cNvPr id="12" name="Shape 102">
              <a:extLst>
                <a:ext uri="{FF2B5EF4-FFF2-40B4-BE49-F238E27FC236}">
                  <a16:creationId xmlns:a16="http://schemas.microsoft.com/office/drawing/2014/main" id="{F5EB8073-D6F5-43D0-A6CF-2467366E3024}"/>
                </a:ext>
              </a:extLst>
            </p:cNvPr>
            <p:cNvSpPr/>
            <p:nvPr/>
          </p:nvSpPr>
          <p:spPr>
            <a:xfrm>
              <a:off x="916450" y="2287175"/>
              <a:ext cx="1339375" cy="911025"/>
            </a:xfrm>
            <a:prstGeom prst="flowChartDecision">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1508760">
                <a:buClrTx/>
                <a:defRPr/>
              </a:pPr>
              <a:r>
                <a:rPr lang="en" sz="2640" kern="1200" dirty="0">
                  <a:latin typeface="Source Sans Pro"/>
                  <a:ea typeface="Source Sans Pro"/>
                  <a:cs typeface="Source Sans Pro"/>
                  <a:sym typeface="Source Sans Pro"/>
                </a:rPr>
                <a:t>Cold outside</a:t>
              </a:r>
            </a:p>
          </p:txBody>
        </p:sp>
        <p:sp>
          <p:nvSpPr>
            <p:cNvPr id="13" name="Shape 103">
              <a:extLst>
                <a:ext uri="{FF2B5EF4-FFF2-40B4-BE49-F238E27FC236}">
                  <a16:creationId xmlns:a16="http://schemas.microsoft.com/office/drawing/2014/main" id="{AD1780BF-3756-4E2C-BFB2-AFA84304B8F9}"/>
                </a:ext>
              </a:extLst>
            </p:cNvPr>
            <p:cNvSpPr/>
            <p:nvPr/>
          </p:nvSpPr>
          <p:spPr>
            <a:xfrm>
              <a:off x="2359775" y="3265675"/>
              <a:ext cx="1349700" cy="435600"/>
            </a:xfrm>
            <a:prstGeom prst="rect">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1508760">
                <a:buClrTx/>
                <a:defRPr/>
              </a:pPr>
              <a:r>
                <a:rPr lang="en" sz="2640" kern="1200">
                  <a:latin typeface="Source Sans Pro"/>
                  <a:ea typeface="Source Sans Pro"/>
                  <a:cs typeface="Source Sans Pro"/>
                  <a:sym typeface="Source Sans Pro"/>
                </a:rPr>
                <a:t>Wear a jacket</a:t>
              </a:r>
            </a:p>
          </p:txBody>
        </p:sp>
        <p:cxnSp>
          <p:nvCxnSpPr>
            <p:cNvPr id="14" name="Shape 104">
              <a:extLst>
                <a:ext uri="{FF2B5EF4-FFF2-40B4-BE49-F238E27FC236}">
                  <a16:creationId xmlns:a16="http://schemas.microsoft.com/office/drawing/2014/main" id="{2B0D29E0-4A06-4ED8-9F32-DBAD3F581A0A}"/>
                </a:ext>
              </a:extLst>
            </p:cNvPr>
            <p:cNvCxnSpPr>
              <a:endCxn id="12" idx="0"/>
            </p:cNvCxnSpPr>
            <p:nvPr/>
          </p:nvCxnSpPr>
          <p:spPr>
            <a:xfrm>
              <a:off x="1572337" y="1814675"/>
              <a:ext cx="13800" cy="472500"/>
            </a:xfrm>
            <a:prstGeom prst="straightConnector1">
              <a:avLst/>
            </a:prstGeom>
            <a:noFill/>
            <a:ln w="28575" cap="flat" cmpd="sng">
              <a:solidFill>
                <a:srgbClr val="F6921D"/>
              </a:solidFill>
              <a:prstDash val="solid"/>
              <a:round/>
              <a:headEnd type="none" w="lg" len="lg"/>
              <a:tailEnd type="triangle" w="lg" len="lg"/>
            </a:ln>
          </p:spPr>
        </p:cxnSp>
        <p:cxnSp>
          <p:nvCxnSpPr>
            <p:cNvPr id="15" name="Shape 105">
              <a:extLst>
                <a:ext uri="{FF2B5EF4-FFF2-40B4-BE49-F238E27FC236}">
                  <a16:creationId xmlns:a16="http://schemas.microsoft.com/office/drawing/2014/main" id="{AC34683C-A0E1-425A-8BF0-33834BE36FC3}"/>
                </a:ext>
              </a:extLst>
            </p:cNvPr>
            <p:cNvCxnSpPr>
              <a:stCxn id="12" idx="3"/>
              <a:endCxn id="13" idx="0"/>
            </p:cNvCxnSpPr>
            <p:nvPr/>
          </p:nvCxnSpPr>
          <p:spPr>
            <a:xfrm>
              <a:off x="2255825" y="2742687"/>
              <a:ext cx="778800" cy="522900"/>
            </a:xfrm>
            <a:prstGeom prst="bentConnector2">
              <a:avLst/>
            </a:prstGeom>
            <a:noFill/>
            <a:ln w="28575" cap="flat" cmpd="sng">
              <a:solidFill>
                <a:srgbClr val="F6921D"/>
              </a:solidFill>
              <a:prstDash val="solid"/>
              <a:round/>
              <a:headEnd type="none" w="lg" len="lg"/>
              <a:tailEnd type="triangle" w="lg" len="lg"/>
            </a:ln>
          </p:spPr>
        </p:cxnSp>
        <p:cxnSp>
          <p:nvCxnSpPr>
            <p:cNvPr id="16" name="Shape 106">
              <a:extLst>
                <a:ext uri="{FF2B5EF4-FFF2-40B4-BE49-F238E27FC236}">
                  <a16:creationId xmlns:a16="http://schemas.microsoft.com/office/drawing/2014/main" id="{87DEF9BC-F9F8-4E95-832B-C0528F431A9A}"/>
                </a:ext>
              </a:extLst>
            </p:cNvPr>
            <p:cNvCxnSpPr>
              <a:stCxn id="12" idx="2"/>
            </p:cNvCxnSpPr>
            <p:nvPr/>
          </p:nvCxnSpPr>
          <p:spPr>
            <a:xfrm>
              <a:off x="1586137" y="3198200"/>
              <a:ext cx="20100" cy="1214700"/>
            </a:xfrm>
            <a:prstGeom prst="straightConnector1">
              <a:avLst/>
            </a:prstGeom>
            <a:noFill/>
            <a:ln w="28575" cap="flat" cmpd="sng">
              <a:solidFill>
                <a:srgbClr val="F6921D"/>
              </a:solidFill>
              <a:prstDash val="solid"/>
              <a:round/>
              <a:headEnd type="none" w="lg" len="lg"/>
              <a:tailEnd type="triangle" w="lg" len="lg"/>
            </a:ln>
          </p:spPr>
        </p:cxnSp>
        <p:cxnSp>
          <p:nvCxnSpPr>
            <p:cNvPr id="17" name="Shape 107">
              <a:extLst>
                <a:ext uri="{FF2B5EF4-FFF2-40B4-BE49-F238E27FC236}">
                  <a16:creationId xmlns:a16="http://schemas.microsoft.com/office/drawing/2014/main" id="{7A823945-423D-4E66-99F4-ECB7430281ED}"/>
                </a:ext>
              </a:extLst>
            </p:cNvPr>
            <p:cNvCxnSpPr>
              <a:stCxn id="13" idx="2"/>
            </p:cNvCxnSpPr>
            <p:nvPr/>
          </p:nvCxnSpPr>
          <p:spPr>
            <a:xfrm rot="5400000">
              <a:off x="2212175" y="3117925"/>
              <a:ext cx="239100" cy="1405800"/>
            </a:xfrm>
            <a:prstGeom prst="bentConnector2">
              <a:avLst/>
            </a:prstGeom>
            <a:noFill/>
            <a:ln w="28575" cap="flat" cmpd="sng">
              <a:solidFill>
                <a:srgbClr val="F6921D"/>
              </a:solidFill>
              <a:prstDash val="solid"/>
              <a:round/>
              <a:headEnd type="none" w="lg" len="lg"/>
              <a:tailEnd type="triangle" w="lg" len="lg"/>
            </a:ln>
          </p:spPr>
        </p:cxnSp>
      </p:grpSp>
      <p:sp>
        <p:nvSpPr>
          <p:cNvPr id="28" name="Shape 118">
            <a:extLst>
              <a:ext uri="{FF2B5EF4-FFF2-40B4-BE49-F238E27FC236}">
                <a16:creationId xmlns:a16="http://schemas.microsoft.com/office/drawing/2014/main" id="{261F0F1A-E7B1-43BC-8E29-E09CF2EDEF4E}"/>
              </a:ext>
            </a:extLst>
          </p:cNvPr>
          <p:cNvSpPr txBox="1"/>
          <p:nvPr/>
        </p:nvSpPr>
        <p:spPr>
          <a:xfrm>
            <a:off x="7370707" y="3829605"/>
            <a:ext cx="2969340" cy="643500"/>
          </a:xfrm>
          <a:prstGeom prst="rect">
            <a:avLst/>
          </a:prstGeom>
          <a:solidFill>
            <a:srgbClr val="F3F3F3"/>
          </a:solidFill>
          <a:ln>
            <a:noFill/>
          </a:ln>
        </p:spPr>
        <p:txBody>
          <a:bodyPr lIns="201135" tIns="201135" rIns="201135" bIns="201135" anchor="ctr" anchorCtr="0">
            <a:noAutofit/>
          </a:bodyPr>
          <a:lstStyle/>
          <a:p>
            <a:pPr algn="ctr" defTabSz="1508760">
              <a:buClrTx/>
              <a:defRPr/>
            </a:pPr>
            <a:r>
              <a:rPr lang="en" sz="3960" kern="1200">
                <a:ea typeface="+mn-ea"/>
                <a:cs typeface="+mn-cs"/>
              </a:rPr>
              <a:t>condition</a:t>
            </a:r>
          </a:p>
        </p:txBody>
      </p:sp>
      <p:cxnSp>
        <p:nvCxnSpPr>
          <p:cNvPr id="29" name="Shape 119">
            <a:extLst>
              <a:ext uri="{FF2B5EF4-FFF2-40B4-BE49-F238E27FC236}">
                <a16:creationId xmlns:a16="http://schemas.microsoft.com/office/drawing/2014/main" id="{C4964CE2-93E6-4FB9-A6AF-AE8A89BC3793}"/>
              </a:ext>
            </a:extLst>
          </p:cNvPr>
          <p:cNvCxnSpPr>
            <a:stCxn id="28" idx="1"/>
          </p:cNvCxnSpPr>
          <p:nvPr/>
        </p:nvCxnSpPr>
        <p:spPr>
          <a:xfrm flipH="1">
            <a:off x="3980947" y="4151355"/>
            <a:ext cx="3389760" cy="1806420"/>
          </a:xfrm>
          <a:prstGeom prst="straightConnector1">
            <a:avLst/>
          </a:prstGeom>
          <a:noFill/>
          <a:ln w="9525" cap="flat" cmpd="sng">
            <a:solidFill>
              <a:schemeClr val="dk2"/>
            </a:solidFill>
            <a:prstDash val="solid"/>
            <a:round/>
            <a:headEnd type="none" w="lg" len="lg"/>
            <a:tailEnd type="triangle" w="lg" len="lg"/>
          </a:ln>
        </p:spPr>
      </p:cxnSp>
      <p:sp>
        <p:nvSpPr>
          <p:cNvPr id="31" name="Shape 121">
            <a:extLst>
              <a:ext uri="{FF2B5EF4-FFF2-40B4-BE49-F238E27FC236}">
                <a16:creationId xmlns:a16="http://schemas.microsoft.com/office/drawing/2014/main" id="{01B3E8C8-0E15-48BF-9433-BE2A91E7F0EA}"/>
              </a:ext>
            </a:extLst>
          </p:cNvPr>
          <p:cNvSpPr txBox="1"/>
          <p:nvPr/>
        </p:nvSpPr>
        <p:spPr>
          <a:xfrm>
            <a:off x="5415952" y="5267196"/>
            <a:ext cx="1484340" cy="801900"/>
          </a:xfrm>
          <a:prstGeom prst="rect">
            <a:avLst/>
          </a:prstGeom>
          <a:noFill/>
          <a:ln>
            <a:noFill/>
          </a:ln>
        </p:spPr>
        <p:txBody>
          <a:bodyPr lIns="201135" tIns="201135" rIns="201135" bIns="201135" anchor="t" anchorCtr="0">
            <a:noAutofit/>
          </a:bodyPr>
          <a:lstStyle/>
          <a:p>
            <a:pPr defTabSz="1508760">
              <a:buClrTx/>
              <a:defRPr/>
            </a:pPr>
            <a:r>
              <a:rPr lang="en" sz="3960" kern="1200">
                <a:latin typeface="Source Sans Pro"/>
                <a:ea typeface="Source Sans Pro"/>
                <a:cs typeface="Source Sans Pro"/>
                <a:sym typeface="Source Sans Pro"/>
              </a:rPr>
              <a:t>True</a:t>
            </a:r>
          </a:p>
        </p:txBody>
      </p:sp>
      <p:sp>
        <p:nvSpPr>
          <p:cNvPr id="33" name="Shape 123">
            <a:extLst>
              <a:ext uri="{FF2B5EF4-FFF2-40B4-BE49-F238E27FC236}">
                <a16:creationId xmlns:a16="http://schemas.microsoft.com/office/drawing/2014/main" id="{C9704CCE-0590-4B91-A5AC-73246F4BDE0A}"/>
              </a:ext>
            </a:extLst>
          </p:cNvPr>
          <p:cNvSpPr txBox="1"/>
          <p:nvPr/>
        </p:nvSpPr>
        <p:spPr>
          <a:xfrm>
            <a:off x="1584412" y="7150230"/>
            <a:ext cx="1990029" cy="801900"/>
          </a:xfrm>
          <a:prstGeom prst="rect">
            <a:avLst/>
          </a:prstGeom>
          <a:noFill/>
          <a:ln>
            <a:noFill/>
          </a:ln>
        </p:spPr>
        <p:txBody>
          <a:bodyPr lIns="201135" tIns="201135" rIns="201135" bIns="201135" anchor="t" anchorCtr="0">
            <a:noAutofit/>
          </a:bodyPr>
          <a:lstStyle/>
          <a:p>
            <a:pPr defTabSz="1508760">
              <a:buClrTx/>
              <a:defRPr/>
            </a:pPr>
            <a:r>
              <a:rPr lang="en" sz="3960" kern="1200" dirty="0">
                <a:latin typeface="Source Sans Pro"/>
                <a:ea typeface="Source Sans Pro"/>
                <a:cs typeface="Source Sans Pro"/>
                <a:sym typeface="Source Sans Pro"/>
              </a:rPr>
              <a:t>False</a:t>
            </a:r>
          </a:p>
        </p:txBody>
      </p:sp>
      <p:grpSp>
        <p:nvGrpSpPr>
          <p:cNvPr id="3" name="Group 2">
            <a:extLst>
              <a:ext uri="{FF2B5EF4-FFF2-40B4-BE49-F238E27FC236}">
                <a16:creationId xmlns:a16="http://schemas.microsoft.com/office/drawing/2014/main" id="{53DB7579-BAC8-4255-917B-603D4AEE26EE}"/>
              </a:ext>
            </a:extLst>
          </p:cNvPr>
          <p:cNvGrpSpPr/>
          <p:nvPr/>
        </p:nvGrpSpPr>
        <p:grpSpPr>
          <a:xfrm>
            <a:off x="10340049" y="3210747"/>
            <a:ext cx="7632624" cy="7126515"/>
            <a:chOff x="4700021" y="1459430"/>
            <a:chExt cx="3469375" cy="3239325"/>
          </a:xfrm>
        </p:grpSpPr>
        <p:grpSp>
          <p:nvGrpSpPr>
            <p:cNvPr id="2" name="Group 1">
              <a:extLst>
                <a:ext uri="{FF2B5EF4-FFF2-40B4-BE49-F238E27FC236}">
                  <a16:creationId xmlns:a16="http://schemas.microsoft.com/office/drawing/2014/main" id="{CF379915-34D0-4CC7-81CA-C02271DF60E0}"/>
                </a:ext>
              </a:extLst>
            </p:cNvPr>
            <p:cNvGrpSpPr/>
            <p:nvPr/>
          </p:nvGrpSpPr>
          <p:grpSpPr>
            <a:xfrm>
              <a:off x="4700021" y="1459430"/>
              <a:ext cx="3469375" cy="3239325"/>
              <a:chOff x="4700021" y="1459430"/>
              <a:chExt cx="3469375" cy="3239325"/>
            </a:xfrm>
          </p:grpSpPr>
          <p:grpSp>
            <p:nvGrpSpPr>
              <p:cNvPr id="18" name="Shape 108">
                <a:extLst>
                  <a:ext uri="{FF2B5EF4-FFF2-40B4-BE49-F238E27FC236}">
                    <a16:creationId xmlns:a16="http://schemas.microsoft.com/office/drawing/2014/main" id="{E14AD299-63E5-477E-904B-8C0D36004107}"/>
                  </a:ext>
                </a:extLst>
              </p:cNvPr>
              <p:cNvGrpSpPr/>
              <p:nvPr/>
            </p:nvGrpSpPr>
            <p:grpSpPr>
              <a:xfrm>
                <a:off x="5376371" y="1459430"/>
                <a:ext cx="2793025" cy="3239325"/>
                <a:chOff x="5342775" y="1454750"/>
                <a:chExt cx="2793025" cy="3239325"/>
              </a:xfrm>
            </p:grpSpPr>
            <p:sp>
              <p:nvSpPr>
                <p:cNvPr id="19" name="Shape 109">
                  <a:extLst>
                    <a:ext uri="{FF2B5EF4-FFF2-40B4-BE49-F238E27FC236}">
                      <a16:creationId xmlns:a16="http://schemas.microsoft.com/office/drawing/2014/main" id="{977578D7-169E-4938-8915-E4363562569D}"/>
                    </a:ext>
                  </a:extLst>
                </p:cNvPr>
                <p:cNvSpPr/>
                <p:nvPr/>
              </p:nvSpPr>
              <p:spPr>
                <a:xfrm>
                  <a:off x="5342775" y="1927250"/>
                  <a:ext cx="1339375" cy="911025"/>
                </a:xfrm>
                <a:prstGeom prst="flowChartDecision">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1508760">
                    <a:buClrTx/>
                    <a:defRPr/>
                  </a:pPr>
                  <a:r>
                    <a:rPr lang="en" sz="2640" kern="1200" dirty="0">
                      <a:latin typeface="Source Sans Pro"/>
                      <a:ea typeface="Source Sans Pro"/>
                      <a:cs typeface="Source Sans Pro"/>
                      <a:sym typeface="Source Sans Pro"/>
                    </a:rPr>
                    <a:t>Cold outside</a:t>
                  </a:r>
                </a:p>
              </p:txBody>
            </p:sp>
            <p:sp>
              <p:nvSpPr>
                <p:cNvPr id="20" name="Shape 110">
                  <a:extLst>
                    <a:ext uri="{FF2B5EF4-FFF2-40B4-BE49-F238E27FC236}">
                      <a16:creationId xmlns:a16="http://schemas.microsoft.com/office/drawing/2014/main" id="{387A07A9-E2DC-45DC-ADEE-8A16FF033EF2}"/>
                    </a:ext>
                  </a:extLst>
                </p:cNvPr>
                <p:cNvSpPr/>
                <p:nvPr/>
              </p:nvSpPr>
              <p:spPr>
                <a:xfrm>
                  <a:off x="6786100" y="2905750"/>
                  <a:ext cx="1349700" cy="435600"/>
                </a:xfrm>
                <a:prstGeom prst="rect">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1508760">
                    <a:buClrTx/>
                    <a:defRPr/>
                  </a:pPr>
                  <a:r>
                    <a:rPr lang="en" sz="2640" kern="1200">
                      <a:latin typeface="Source Sans Pro"/>
                      <a:ea typeface="Source Sans Pro"/>
                      <a:cs typeface="Source Sans Pro"/>
                      <a:sym typeface="Source Sans Pro"/>
                    </a:rPr>
                    <a:t>Wear a jacket</a:t>
                  </a:r>
                </a:p>
              </p:txBody>
            </p:sp>
            <p:cxnSp>
              <p:nvCxnSpPr>
                <p:cNvPr id="21" name="Shape 111">
                  <a:extLst>
                    <a:ext uri="{FF2B5EF4-FFF2-40B4-BE49-F238E27FC236}">
                      <a16:creationId xmlns:a16="http://schemas.microsoft.com/office/drawing/2014/main" id="{23BC4081-6901-45AC-9860-6A3653225DD5}"/>
                    </a:ext>
                  </a:extLst>
                </p:cNvPr>
                <p:cNvCxnSpPr>
                  <a:endCxn id="19" idx="0"/>
                </p:cNvCxnSpPr>
                <p:nvPr/>
              </p:nvCxnSpPr>
              <p:spPr>
                <a:xfrm>
                  <a:off x="5998662" y="1454750"/>
                  <a:ext cx="13800" cy="472500"/>
                </a:xfrm>
                <a:prstGeom prst="straightConnector1">
                  <a:avLst/>
                </a:prstGeom>
                <a:noFill/>
                <a:ln w="28575" cap="flat" cmpd="sng">
                  <a:solidFill>
                    <a:srgbClr val="F6921D"/>
                  </a:solidFill>
                  <a:prstDash val="solid"/>
                  <a:round/>
                  <a:headEnd type="none" w="lg" len="lg"/>
                  <a:tailEnd type="triangle" w="lg" len="lg"/>
                </a:ln>
              </p:spPr>
            </p:cxnSp>
            <p:cxnSp>
              <p:nvCxnSpPr>
                <p:cNvPr id="22" name="Shape 112">
                  <a:extLst>
                    <a:ext uri="{FF2B5EF4-FFF2-40B4-BE49-F238E27FC236}">
                      <a16:creationId xmlns:a16="http://schemas.microsoft.com/office/drawing/2014/main" id="{C0C60892-84CC-483A-88EB-9E642DAD81FA}"/>
                    </a:ext>
                  </a:extLst>
                </p:cNvPr>
                <p:cNvCxnSpPr>
                  <a:stCxn id="19" idx="3"/>
                  <a:endCxn id="20" idx="0"/>
                </p:cNvCxnSpPr>
                <p:nvPr/>
              </p:nvCxnSpPr>
              <p:spPr>
                <a:xfrm>
                  <a:off x="6682150" y="2382762"/>
                  <a:ext cx="778800" cy="522900"/>
                </a:xfrm>
                <a:prstGeom prst="bentConnector2">
                  <a:avLst/>
                </a:prstGeom>
                <a:noFill/>
                <a:ln w="28575" cap="flat" cmpd="sng">
                  <a:solidFill>
                    <a:srgbClr val="F6921D"/>
                  </a:solidFill>
                  <a:prstDash val="solid"/>
                  <a:round/>
                  <a:headEnd type="none" w="lg" len="lg"/>
                  <a:tailEnd type="triangle" w="lg" len="lg"/>
                </a:ln>
              </p:spPr>
            </p:cxnSp>
            <p:cxnSp>
              <p:nvCxnSpPr>
                <p:cNvPr id="23" name="Shape 113">
                  <a:extLst>
                    <a:ext uri="{FF2B5EF4-FFF2-40B4-BE49-F238E27FC236}">
                      <a16:creationId xmlns:a16="http://schemas.microsoft.com/office/drawing/2014/main" id="{1C99F9F6-5D67-4379-BDFF-F22F86B2E8E8}"/>
                    </a:ext>
                  </a:extLst>
                </p:cNvPr>
                <p:cNvCxnSpPr>
                  <a:stCxn id="19" idx="2"/>
                </p:cNvCxnSpPr>
                <p:nvPr/>
              </p:nvCxnSpPr>
              <p:spPr>
                <a:xfrm>
                  <a:off x="6012462" y="2838275"/>
                  <a:ext cx="37200" cy="1855800"/>
                </a:xfrm>
                <a:prstGeom prst="straightConnector1">
                  <a:avLst/>
                </a:prstGeom>
                <a:noFill/>
                <a:ln w="28575" cap="flat" cmpd="sng">
                  <a:solidFill>
                    <a:srgbClr val="F6921D"/>
                  </a:solidFill>
                  <a:prstDash val="solid"/>
                  <a:round/>
                  <a:headEnd type="none" w="lg" len="lg"/>
                  <a:tailEnd type="triangle" w="lg" len="lg"/>
                </a:ln>
              </p:spPr>
            </p:cxnSp>
            <p:cxnSp>
              <p:nvCxnSpPr>
                <p:cNvPr id="24" name="Shape 114">
                  <a:extLst>
                    <a:ext uri="{FF2B5EF4-FFF2-40B4-BE49-F238E27FC236}">
                      <a16:creationId xmlns:a16="http://schemas.microsoft.com/office/drawing/2014/main" id="{067FC3DF-2098-4590-8E51-5A44F26C370D}"/>
                    </a:ext>
                  </a:extLst>
                </p:cNvPr>
                <p:cNvCxnSpPr>
                  <a:stCxn id="25" idx="2"/>
                </p:cNvCxnSpPr>
                <p:nvPr/>
              </p:nvCxnSpPr>
              <p:spPr>
                <a:xfrm rot="5400000">
                  <a:off x="6635650" y="3466775"/>
                  <a:ext cx="239100" cy="1411500"/>
                </a:xfrm>
                <a:prstGeom prst="bentConnector2">
                  <a:avLst/>
                </a:prstGeom>
                <a:noFill/>
                <a:ln w="28575" cap="flat" cmpd="sng">
                  <a:solidFill>
                    <a:srgbClr val="F6921D"/>
                  </a:solidFill>
                  <a:prstDash val="solid"/>
                  <a:round/>
                  <a:headEnd type="none" w="lg" len="lg"/>
                  <a:tailEnd type="triangle" w="lg" len="lg"/>
                </a:ln>
              </p:spPr>
            </p:cxnSp>
            <p:sp>
              <p:nvSpPr>
                <p:cNvPr id="25" name="Shape 115">
                  <a:extLst>
                    <a:ext uri="{FF2B5EF4-FFF2-40B4-BE49-F238E27FC236}">
                      <a16:creationId xmlns:a16="http://schemas.microsoft.com/office/drawing/2014/main" id="{C1681454-BAD1-4494-BC5B-42E576C002CB}"/>
                    </a:ext>
                  </a:extLst>
                </p:cNvPr>
                <p:cNvSpPr/>
                <p:nvPr/>
              </p:nvSpPr>
              <p:spPr>
                <a:xfrm>
                  <a:off x="6786100" y="3617375"/>
                  <a:ext cx="1349700" cy="435600"/>
                </a:xfrm>
                <a:prstGeom prst="rect">
                  <a:avLst/>
                </a:prstGeom>
                <a:solidFill>
                  <a:srgbClr val="FFCD00"/>
                </a:solidFill>
                <a:ln w="9525" cap="flat" cmpd="sng">
                  <a:solidFill>
                    <a:srgbClr val="FFCD00"/>
                  </a:solidFill>
                  <a:prstDash val="solid"/>
                  <a:round/>
                  <a:headEnd type="none" w="med" len="med"/>
                  <a:tailEnd type="none" w="med" len="med"/>
                </a:ln>
              </p:spPr>
              <p:txBody>
                <a:bodyPr lIns="201135" tIns="201135" rIns="201135" bIns="201135" anchor="ctr" anchorCtr="0">
                  <a:noAutofit/>
                </a:bodyPr>
                <a:lstStyle/>
                <a:p>
                  <a:pPr algn="ctr" defTabSz="1508760">
                    <a:buClrTx/>
                    <a:defRPr/>
                  </a:pPr>
                  <a:r>
                    <a:rPr lang="en" sz="2640" kern="1200">
                      <a:latin typeface="Source Sans Pro"/>
                      <a:ea typeface="Source Sans Pro"/>
                      <a:cs typeface="Source Sans Pro"/>
                      <a:sym typeface="Source Sans Pro"/>
                    </a:rPr>
                    <a:t>Wear gloves</a:t>
                  </a:r>
                </a:p>
              </p:txBody>
            </p:sp>
            <p:cxnSp>
              <p:nvCxnSpPr>
                <p:cNvPr id="26" name="Shape 116">
                  <a:extLst>
                    <a:ext uri="{FF2B5EF4-FFF2-40B4-BE49-F238E27FC236}">
                      <a16:creationId xmlns:a16="http://schemas.microsoft.com/office/drawing/2014/main" id="{2C595740-B9FC-473B-8633-DD516D538081}"/>
                    </a:ext>
                  </a:extLst>
                </p:cNvPr>
                <p:cNvCxnSpPr>
                  <a:stCxn id="20" idx="2"/>
                  <a:endCxn id="25" idx="0"/>
                </p:cNvCxnSpPr>
                <p:nvPr/>
              </p:nvCxnSpPr>
              <p:spPr>
                <a:xfrm>
                  <a:off x="7460950" y="3341350"/>
                  <a:ext cx="0" cy="276000"/>
                </a:xfrm>
                <a:prstGeom prst="straightConnector1">
                  <a:avLst/>
                </a:prstGeom>
                <a:noFill/>
                <a:ln w="28575" cap="flat" cmpd="sng">
                  <a:solidFill>
                    <a:srgbClr val="F6921D"/>
                  </a:solidFill>
                  <a:prstDash val="solid"/>
                  <a:round/>
                  <a:headEnd type="none" w="lg" len="lg"/>
                  <a:tailEnd type="triangle" w="lg" len="lg"/>
                </a:ln>
              </p:spPr>
            </p:cxnSp>
          </p:grpSp>
          <p:cxnSp>
            <p:nvCxnSpPr>
              <p:cNvPr id="30" name="Shape 120">
                <a:extLst>
                  <a:ext uri="{FF2B5EF4-FFF2-40B4-BE49-F238E27FC236}">
                    <a16:creationId xmlns:a16="http://schemas.microsoft.com/office/drawing/2014/main" id="{F335F568-5FC4-43EC-A533-747EC3EE8458}"/>
                  </a:ext>
                </a:extLst>
              </p:cNvPr>
              <p:cNvCxnSpPr>
                <a:stCxn id="28" idx="3"/>
              </p:cNvCxnSpPr>
              <p:nvPr/>
            </p:nvCxnSpPr>
            <p:spPr>
              <a:xfrm>
                <a:off x="4700021" y="1886980"/>
                <a:ext cx="1135800" cy="438600"/>
              </a:xfrm>
              <a:prstGeom prst="straightConnector1">
                <a:avLst/>
              </a:prstGeom>
              <a:noFill/>
              <a:ln w="9525" cap="flat" cmpd="sng">
                <a:solidFill>
                  <a:schemeClr val="dk2"/>
                </a:solidFill>
                <a:prstDash val="solid"/>
                <a:round/>
                <a:headEnd type="none" w="lg" len="lg"/>
                <a:tailEnd type="triangle" w="lg" len="lg"/>
              </a:ln>
            </p:spPr>
          </p:cxnSp>
        </p:grpSp>
        <p:sp>
          <p:nvSpPr>
            <p:cNvPr id="32" name="Shape 122">
              <a:extLst>
                <a:ext uri="{FF2B5EF4-FFF2-40B4-BE49-F238E27FC236}">
                  <a16:creationId xmlns:a16="http://schemas.microsoft.com/office/drawing/2014/main" id="{A842410C-81C5-4432-9D9F-5D2A3BC80C04}"/>
                </a:ext>
              </a:extLst>
            </p:cNvPr>
            <p:cNvSpPr txBox="1"/>
            <p:nvPr/>
          </p:nvSpPr>
          <p:spPr>
            <a:xfrm>
              <a:off x="6809396" y="2042155"/>
              <a:ext cx="674700" cy="364500"/>
            </a:xfrm>
            <a:prstGeom prst="rect">
              <a:avLst/>
            </a:prstGeom>
            <a:noFill/>
            <a:ln>
              <a:noFill/>
            </a:ln>
          </p:spPr>
          <p:txBody>
            <a:bodyPr lIns="201135" tIns="201135" rIns="201135" bIns="201135" anchor="t" anchorCtr="0">
              <a:noAutofit/>
            </a:bodyPr>
            <a:lstStyle/>
            <a:p>
              <a:pPr defTabSz="1508760">
                <a:buClrTx/>
                <a:defRPr/>
              </a:pPr>
              <a:r>
                <a:rPr lang="en" sz="3960" kern="1200">
                  <a:latin typeface="Source Sans Pro"/>
                  <a:ea typeface="Source Sans Pro"/>
                  <a:cs typeface="Source Sans Pro"/>
                  <a:sym typeface="Source Sans Pro"/>
                </a:rPr>
                <a:t>True</a:t>
              </a:r>
            </a:p>
          </p:txBody>
        </p:sp>
        <p:sp>
          <p:nvSpPr>
            <p:cNvPr id="34" name="Shape 124">
              <a:extLst>
                <a:ext uri="{FF2B5EF4-FFF2-40B4-BE49-F238E27FC236}">
                  <a16:creationId xmlns:a16="http://schemas.microsoft.com/office/drawing/2014/main" id="{DDEA2202-D3C3-40AD-8920-C9C6CE2E56C2}"/>
                </a:ext>
              </a:extLst>
            </p:cNvPr>
            <p:cNvSpPr txBox="1"/>
            <p:nvPr/>
          </p:nvSpPr>
          <p:spPr>
            <a:xfrm>
              <a:off x="5154358" y="3074605"/>
              <a:ext cx="1009188" cy="364500"/>
            </a:xfrm>
            <a:prstGeom prst="rect">
              <a:avLst/>
            </a:prstGeom>
            <a:noFill/>
            <a:ln>
              <a:noFill/>
            </a:ln>
          </p:spPr>
          <p:txBody>
            <a:bodyPr lIns="201135" tIns="201135" rIns="201135" bIns="201135" anchor="t" anchorCtr="0">
              <a:noAutofit/>
            </a:bodyPr>
            <a:lstStyle/>
            <a:p>
              <a:pPr defTabSz="1508760">
                <a:buClrTx/>
                <a:defRPr/>
              </a:pPr>
              <a:r>
                <a:rPr lang="en" sz="3960" kern="1200" dirty="0">
                  <a:latin typeface="Source Sans Pro"/>
                  <a:ea typeface="Source Sans Pro"/>
                  <a:cs typeface="Source Sans Pro"/>
                  <a:sym typeface="Source Sans Pro"/>
                </a:rPr>
                <a:t>False</a:t>
              </a:r>
            </a:p>
          </p:txBody>
        </p:sp>
      </p:grpSp>
    </p:spTree>
    <p:extLst>
      <p:ext uri="{BB962C8B-B14F-4D97-AF65-F5344CB8AC3E}">
        <p14:creationId xmlns:p14="http://schemas.microsoft.com/office/powerpoint/2010/main" val="230661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51458" y="0"/>
            <a:ext cx="12465344" cy="113157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endParaRPr lang="en-US" sz="297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C8C89EFF-B9E4-4E2F-AD38-48DB1FEE64E0}"/>
              </a:ext>
            </a:extLst>
          </p:cNvPr>
          <p:cNvSpPr>
            <a:spLocks noGrp="1"/>
          </p:cNvSpPr>
          <p:nvPr>
            <p:ph type="title"/>
          </p:nvPr>
        </p:nvSpPr>
        <p:spPr>
          <a:xfrm>
            <a:off x="1558637" y="-2185829"/>
            <a:ext cx="14052249" cy="5530143"/>
          </a:xfrm>
        </p:spPr>
        <p:txBody>
          <a:bodyPr vert="horz" lIns="150876" tIns="75438" rIns="150876" bIns="75438" rtlCol="0" anchor="b">
            <a:normAutofit/>
          </a:bodyPr>
          <a:lstStyle/>
          <a:p>
            <a:r>
              <a:rPr lang="en-US" sz="9900" dirty="0">
                <a:solidFill>
                  <a:srgbClr val="FF0000"/>
                </a:solidFill>
              </a:rPr>
              <a:t>A Kid looking for a new Toy</a:t>
            </a:r>
          </a:p>
        </p:txBody>
      </p:sp>
      <p:pic>
        <p:nvPicPr>
          <p:cNvPr id="5" name="Picture 4">
            <a:extLst>
              <a:ext uri="{FF2B5EF4-FFF2-40B4-BE49-F238E27FC236}">
                <a16:creationId xmlns:a16="http://schemas.microsoft.com/office/drawing/2014/main" id="{30AD1DFD-D632-D78B-1693-1FC388C96AF0}"/>
              </a:ext>
            </a:extLst>
          </p:cNvPr>
          <p:cNvPicPr>
            <a:picLocks noChangeAspect="1"/>
          </p:cNvPicPr>
          <p:nvPr/>
        </p:nvPicPr>
        <p:blipFill>
          <a:blip r:embed="rId2"/>
          <a:stretch>
            <a:fillRect/>
          </a:stretch>
        </p:blipFill>
        <p:spPr>
          <a:xfrm>
            <a:off x="3873929" y="3545473"/>
            <a:ext cx="7244344" cy="5852946"/>
          </a:xfrm>
          <a:prstGeom prst="rect">
            <a:avLst/>
          </a:prstGeom>
        </p:spPr>
      </p:pic>
    </p:spTree>
    <p:extLst>
      <p:ext uri="{BB962C8B-B14F-4D97-AF65-F5344CB8AC3E}">
        <p14:creationId xmlns:p14="http://schemas.microsoft.com/office/powerpoint/2010/main" val="139359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p:txBody>
          <a:bodyPr>
            <a:normAutofit fontScale="90000"/>
          </a:bodyPr>
          <a:lstStyle/>
          <a:p>
            <a:r>
              <a:rPr lang="en-SG" dirty="0"/>
              <a:t>What are the decision control structures she will use for finding a new </a:t>
            </a:r>
            <a:r>
              <a:rPr lang="en-US" sz="9600" dirty="0"/>
              <a:t>toy</a:t>
            </a:r>
            <a:r>
              <a:rPr lang="en-SG" dirty="0"/>
              <a:t>?</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1932406" y="3003845"/>
            <a:ext cx="6876091" cy="6669970"/>
          </a:xfrm>
          <a:solidFill>
            <a:schemeClr val="accent1">
              <a:lumMod val="20000"/>
              <a:lumOff val="80000"/>
            </a:schemeClr>
          </a:solidFill>
          <a:ln>
            <a:solidFill>
              <a:schemeClr val="tx1"/>
            </a:solidFill>
          </a:ln>
        </p:spPr>
        <p:txBody>
          <a:bodyPr/>
          <a:lstStyle/>
          <a:p>
            <a:pPr marL="0" indent="0">
              <a:buNone/>
            </a:pPr>
            <a:r>
              <a:rPr lang="en-SG" sz="10890" dirty="0">
                <a:solidFill>
                  <a:srgbClr val="FF0000"/>
                </a:solidFill>
              </a:rPr>
              <a:t>IF</a:t>
            </a:r>
            <a:r>
              <a:rPr lang="en-SG" sz="6600" dirty="0"/>
              <a:t> Fun</a:t>
            </a:r>
          </a:p>
          <a:p>
            <a:endParaRPr lang="en-SG"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0514846" y="3003845"/>
            <a:ext cx="7407457" cy="6669970"/>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dirty="0">
                <a:solidFill>
                  <a:srgbClr val="FF0000"/>
                </a:solidFill>
                <a:latin typeface="Calibri" panose="020F0502020204030204"/>
              </a:rPr>
              <a:t>IF</a:t>
            </a:r>
            <a:r>
              <a:rPr lang="en-SG" sz="6600" dirty="0">
                <a:solidFill>
                  <a:prstClr val="black"/>
                </a:solidFill>
                <a:latin typeface="Calibri" panose="020F0502020204030204"/>
              </a:rPr>
              <a:t> NOT </a:t>
            </a:r>
            <a:r>
              <a:rPr lang="en-SG" sz="6600" dirty="0"/>
              <a:t>Fun</a:t>
            </a:r>
            <a:endParaRPr lang="en-SG" sz="6600" dirty="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pic>
        <p:nvPicPr>
          <p:cNvPr id="6" name="Picture 5">
            <a:extLst>
              <a:ext uri="{FF2B5EF4-FFF2-40B4-BE49-F238E27FC236}">
                <a16:creationId xmlns:a16="http://schemas.microsoft.com/office/drawing/2014/main" id="{8FA4A44A-4A93-AADE-7D28-D8D9C2A78D5B}"/>
              </a:ext>
            </a:extLst>
          </p:cNvPr>
          <p:cNvPicPr>
            <a:picLocks noChangeAspect="1"/>
          </p:cNvPicPr>
          <p:nvPr/>
        </p:nvPicPr>
        <p:blipFill rotWithShape="1">
          <a:blip r:embed="rId2"/>
          <a:srcRect l="54773"/>
          <a:stretch/>
        </p:blipFill>
        <p:spPr>
          <a:xfrm>
            <a:off x="3512127" y="5266833"/>
            <a:ext cx="2020387" cy="2933700"/>
          </a:xfrm>
          <a:prstGeom prst="rect">
            <a:avLst/>
          </a:prstGeom>
        </p:spPr>
      </p:pic>
      <p:pic>
        <p:nvPicPr>
          <p:cNvPr id="7" name="Picture 6">
            <a:extLst>
              <a:ext uri="{FF2B5EF4-FFF2-40B4-BE49-F238E27FC236}">
                <a16:creationId xmlns:a16="http://schemas.microsoft.com/office/drawing/2014/main" id="{455083CB-4107-D0D4-E4C7-1A227D086043}"/>
              </a:ext>
            </a:extLst>
          </p:cNvPr>
          <p:cNvPicPr>
            <a:picLocks noChangeAspect="1"/>
          </p:cNvPicPr>
          <p:nvPr/>
        </p:nvPicPr>
        <p:blipFill rotWithShape="1">
          <a:blip r:embed="rId2"/>
          <a:srcRect r="46716"/>
          <a:stretch/>
        </p:blipFill>
        <p:spPr>
          <a:xfrm>
            <a:off x="12665728" y="5266833"/>
            <a:ext cx="2380310" cy="2933700"/>
          </a:xfrm>
          <a:prstGeom prst="rect">
            <a:avLst/>
          </a:prstGeom>
        </p:spPr>
      </p:pic>
    </p:spTree>
    <p:extLst>
      <p:ext uri="{BB962C8B-B14F-4D97-AF65-F5344CB8AC3E}">
        <p14:creationId xmlns:p14="http://schemas.microsoft.com/office/powerpoint/2010/main" val="217676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p:txBody>
          <a:bodyPr/>
          <a:lstStyle/>
          <a:p>
            <a:r>
              <a:rPr lang="en-SG" dirty="0"/>
              <a:t>What are the decision control structures she will use for finding a new toy?</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1932406" y="3003845"/>
            <a:ext cx="6876091" cy="6669970"/>
          </a:xfrm>
          <a:solidFill>
            <a:schemeClr val="accent1">
              <a:lumMod val="20000"/>
              <a:lumOff val="80000"/>
            </a:schemeClr>
          </a:solidFill>
          <a:ln>
            <a:solidFill>
              <a:schemeClr val="tx1"/>
            </a:solidFill>
          </a:ln>
        </p:spPr>
        <p:txBody>
          <a:bodyPr/>
          <a:lstStyle/>
          <a:p>
            <a:pPr marL="0" indent="0">
              <a:buNone/>
            </a:pPr>
            <a:r>
              <a:rPr lang="en-SG" sz="10890" dirty="0">
                <a:solidFill>
                  <a:srgbClr val="FF0000"/>
                </a:solidFill>
              </a:rPr>
              <a:t>IF</a:t>
            </a:r>
            <a:r>
              <a:rPr lang="en-SG" sz="6600" dirty="0"/>
              <a:t> fun</a:t>
            </a:r>
            <a:endParaRPr lang="en-SG"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0514846" y="3003845"/>
            <a:ext cx="7407457" cy="6669970"/>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dirty="0">
                <a:solidFill>
                  <a:srgbClr val="FF0000"/>
                </a:solidFill>
                <a:latin typeface="Calibri" panose="020F0502020204030204"/>
              </a:rPr>
              <a:t>ELSE</a:t>
            </a:r>
            <a:endParaRPr lang="en-SG" sz="6600" dirty="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sp>
        <p:nvSpPr>
          <p:cNvPr id="4" name="TextBox 3">
            <a:extLst>
              <a:ext uri="{FF2B5EF4-FFF2-40B4-BE49-F238E27FC236}">
                <a16:creationId xmlns:a16="http://schemas.microsoft.com/office/drawing/2014/main" id="{902B0A49-933D-42BE-B21A-E6D8CA2F2433}"/>
              </a:ext>
            </a:extLst>
          </p:cNvPr>
          <p:cNvSpPr txBox="1"/>
          <p:nvPr/>
        </p:nvSpPr>
        <p:spPr>
          <a:xfrm>
            <a:off x="2900191" y="8393805"/>
            <a:ext cx="4644861" cy="904863"/>
          </a:xfrm>
          <a:prstGeom prst="rect">
            <a:avLst/>
          </a:prstGeom>
          <a:noFill/>
        </p:spPr>
        <p:txBody>
          <a:bodyPr wrap="none" rtlCol="0">
            <a:spAutoFit/>
          </a:bodyPr>
          <a:lstStyle/>
          <a:p>
            <a:pPr defTabSz="1508760">
              <a:buClrTx/>
              <a:defRPr/>
            </a:pPr>
            <a:r>
              <a:rPr lang="en-SG" sz="5280" kern="1200" dirty="0">
                <a:solidFill>
                  <a:srgbClr val="FF0000"/>
                </a:solidFill>
                <a:latin typeface="Calibri" panose="020F0502020204030204"/>
                <a:ea typeface="+mn-ea"/>
                <a:cs typeface="+mn-cs"/>
              </a:rPr>
              <a:t>Print(“I want…”)</a:t>
            </a:r>
          </a:p>
        </p:txBody>
      </p:sp>
      <p:sp>
        <p:nvSpPr>
          <p:cNvPr id="8" name="TextBox 7">
            <a:extLst>
              <a:ext uri="{FF2B5EF4-FFF2-40B4-BE49-F238E27FC236}">
                <a16:creationId xmlns:a16="http://schemas.microsoft.com/office/drawing/2014/main" id="{FCC97055-9F1D-49FD-8AF5-2F778100C7BD}"/>
              </a:ext>
            </a:extLst>
          </p:cNvPr>
          <p:cNvSpPr txBox="1"/>
          <p:nvPr/>
        </p:nvSpPr>
        <p:spPr>
          <a:xfrm>
            <a:off x="11020028" y="8544838"/>
            <a:ext cx="6260688" cy="904863"/>
          </a:xfrm>
          <a:prstGeom prst="rect">
            <a:avLst/>
          </a:prstGeom>
          <a:noFill/>
        </p:spPr>
        <p:txBody>
          <a:bodyPr wrap="none" rtlCol="0">
            <a:spAutoFit/>
          </a:bodyPr>
          <a:lstStyle/>
          <a:p>
            <a:pPr defTabSz="1508760">
              <a:buClrTx/>
              <a:defRPr/>
            </a:pPr>
            <a:r>
              <a:rPr lang="en-SG" sz="5280" kern="1200" dirty="0">
                <a:solidFill>
                  <a:srgbClr val="FF0000"/>
                </a:solidFill>
                <a:latin typeface="Calibri" panose="020F0502020204030204"/>
                <a:ea typeface="+mn-ea"/>
                <a:cs typeface="+mn-cs"/>
              </a:rPr>
              <a:t>Print(“I don’t want…”)</a:t>
            </a:r>
          </a:p>
        </p:txBody>
      </p:sp>
      <p:pic>
        <p:nvPicPr>
          <p:cNvPr id="6" name="Picture 5">
            <a:extLst>
              <a:ext uri="{FF2B5EF4-FFF2-40B4-BE49-F238E27FC236}">
                <a16:creationId xmlns:a16="http://schemas.microsoft.com/office/drawing/2014/main" id="{C505FD48-0B8D-219C-2A70-9FF135FA3C8C}"/>
              </a:ext>
            </a:extLst>
          </p:cNvPr>
          <p:cNvPicPr>
            <a:picLocks noChangeAspect="1"/>
          </p:cNvPicPr>
          <p:nvPr/>
        </p:nvPicPr>
        <p:blipFill rotWithShape="1">
          <a:blip r:embed="rId2"/>
          <a:srcRect l="54773"/>
          <a:stretch/>
        </p:blipFill>
        <p:spPr>
          <a:xfrm>
            <a:off x="3512127" y="5266833"/>
            <a:ext cx="2020387" cy="2933700"/>
          </a:xfrm>
          <a:prstGeom prst="rect">
            <a:avLst/>
          </a:prstGeom>
        </p:spPr>
      </p:pic>
      <p:pic>
        <p:nvPicPr>
          <p:cNvPr id="7" name="Picture 6">
            <a:extLst>
              <a:ext uri="{FF2B5EF4-FFF2-40B4-BE49-F238E27FC236}">
                <a16:creationId xmlns:a16="http://schemas.microsoft.com/office/drawing/2014/main" id="{5F8FE41D-3FE9-588F-EF26-9BF3AF659328}"/>
              </a:ext>
            </a:extLst>
          </p:cNvPr>
          <p:cNvPicPr>
            <a:picLocks noChangeAspect="1"/>
          </p:cNvPicPr>
          <p:nvPr/>
        </p:nvPicPr>
        <p:blipFill rotWithShape="1">
          <a:blip r:embed="rId2"/>
          <a:srcRect r="46716"/>
          <a:stretch/>
        </p:blipFill>
        <p:spPr>
          <a:xfrm>
            <a:off x="12665728" y="5266833"/>
            <a:ext cx="2380310" cy="2933700"/>
          </a:xfrm>
          <a:prstGeom prst="rect">
            <a:avLst/>
          </a:prstGeom>
        </p:spPr>
      </p:pic>
    </p:spTree>
    <p:extLst>
      <p:ext uri="{BB962C8B-B14F-4D97-AF65-F5344CB8AC3E}">
        <p14:creationId xmlns:p14="http://schemas.microsoft.com/office/powerpoint/2010/main" val="375930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a:xfrm>
            <a:off x="1383029" y="602457"/>
            <a:ext cx="17631783" cy="1039429"/>
          </a:xfrm>
        </p:spPr>
        <p:txBody>
          <a:bodyPr>
            <a:normAutofit fontScale="90000"/>
          </a:bodyPr>
          <a:lstStyle/>
          <a:p>
            <a:r>
              <a:rPr lang="en-SG" dirty="0"/>
              <a:t>What are the options?</a:t>
            </a:r>
            <a:br>
              <a:rPr lang="en-SG" dirty="0"/>
            </a:br>
            <a:r>
              <a:rPr lang="en-SG" dirty="0"/>
              <a:t>String Toy = “</a:t>
            </a:r>
            <a:r>
              <a:rPr lang="en-SG" dirty="0" err="1"/>
              <a:t>Pokemon</a:t>
            </a:r>
            <a:r>
              <a:rPr lang="en-SG" dirty="0"/>
              <a:t>”</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706788" y="3003845"/>
            <a:ext cx="8895168" cy="6669970"/>
          </a:xfrm>
          <a:solidFill>
            <a:schemeClr val="accent1">
              <a:lumMod val="20000"/>
              <a:lumOff val="80000"/>
            </a:schemeClr>
          </a:solidFill>
          <a:ln>
            <a:solidFill>
              <a:schemeClr val="tx1"/>
            </a:solidFill>
          </a:ln>
        </p:spPr>
        <p:txBody>
          <a:bodyPr/>
          <a:lstStyle/>
          <a:p>
            <a:pPr marL="0" indent="0">
              <a:buNone/>
            </a:pPr>
            <a:r>
              <a:rPr lang="en-SG" sz="10890" dirty="0">
                <a:solidFill>
                  <a:srgbClr val="FF0000"/>
                </a:solidFill>
              </a:rPr>
              <a:t>IF</a:t>
            </a:r>
            <a:r>
              <a:rPr lang="en-SG" sz="6600" dirty="0"/>
              <a:t> toy is fun</a:t>
            </a:r>
          </a:p>
          <a:p>
            <a:pPr marL="0" indent="0">
              <a:buNone/>
            </a:pPr>
            <a:endParaRPr lang="en-SG" sz="6600" dirty="0"/>
          </a:p>
          <a:p>
            <a:endParaRPr lang="en-SG"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0514846" y="3003845"/>
            <a:ext cx="7407457" cy="6669970"/>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a:solidFill>
                  <a:srgbClr val="FF0000"/>
                </a:solidFill>
                <a:latin typeface="Calibri" panose="020F0502020204030204"/>
              </a:rPr>
              <a:t>ELSE</a:t>
            </a:r>
            <a:endParaRPr lang="en-SG" sz="660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sp>
        <p:nvSpPr>
          <p:cNvPr id="7" name="TextBox 6">
            <a:extLst>
              <a:ext uri="{FF2B5EF4-FFF2-40B4-BE49-F238E27FC236}">
                <a16:creationId xmlns:a16="http://schemas.microsoft.com/office/drawing/2014/main" id="{45DF64E8-C86F-4935-BFAC-6406E6F4AC0C}"/>
              </a:ext>
            </a:extLst>
          </p:cNvPr>
          <p:cNvSpPr txBox="1"/>
          <p:nvPr/>
        </p:nvSpPr>
        <p:spPr>
          <a:xfrm>
            <a:off x="1575226" y="8544835"/>
            <a:ext cx="8026730" cy="701731"/>
          </a:xfrm>
          <a:prstGeom prst="rect">
            <a:avLst/>
          </a:prstGeom>
          <a:noFill/>
        </p:spPr>
        <p:txBody>
          <a:bodyPr wrap="square" rtlCol="0">
            <a:spAutoFit/>
          </a:bodyPr>
          <a:lstStyle/>
          <a:p>
            <a:pPr defTabSz="1508760">
              <a:buClrTx/>
              <a:defRPr/>
            </a:pPr>
            <a:r>
              <a:rPr lang="en-SG" sz="3960" kern="1200" dirty="0">
                <a:solidFill>
                  <a:srgbClr val="FF0000"/>
                </a:solidFill>
                <a:latin typeface="Calibri" panose="020F0502020204030204"/>
                <a:ea typeface="+mn-ea"/>
                <a:cs typeface="+mn-cs"/>
              </a:rPr>
              <a:t>Print(“I want fun”+ Toy)</a:t>
            </a:r>
          </a:p>
        </p:txBody>
      </p:sp>
      <p:sp>
        <p:nvSpPr>
          <p:cNvPr id="8" name="TextBox 7">
            <a:extLst>
              <a:ext uri="{FF2B5EF4-FFF2-40B4-BE49-F238E27FC236}">
                <a16:creationId xmlns:a16="http://schemas.microsoft.com/office/drawing/2014/main" id="{D1746ADA-53D9-43C7-882F-3C5D5B6C453B}"/>
              </a:ext>
            </a:extLst>
          </p:cNvPr>
          <p:cNvSpPr txBox="1"/>
          <p:nvPr/>
        </p:nvSpPr>
        <p:spPr>
          <a:xfrm>
            <a:off x="11020029" y="8544838"/>
            <a:ext cx="5772414" cy="701731"/>
          </a:xfrm>
          <a:prstGeom prst="rect">
            <a:avLst/>
          </a:prstGeom>
          <a:noFill/>
        </p:spPr>
        <p:txBody>
          <a:bodyPr wrap="none" rtlCol="0">
            <a:spAutoFit/>
          </a:bodyPr>
          <a:lstStyle/>
          <a:p>
            <a:pPr defTabSz="1508760">
              <a:buClrTx/>
              <a:defRPr/>
            </a:pPr>
            <a:r>
              <a:rPr lang="en-SG" sz="3960" kern="1200" dirty="0">
                <a:solidFill>
                  <a:srgbClr val="FF0000"/>
                </a:solidFill>
                <a:latin typeface="Calibri" panose="020F0502020204030204"/>
                <a:ea typeface="+mn-ea"/>
                <a:cs typeface="+mn-cs"/>
              </a:rPr>
              <a:t>Print(“I don’t want…”+ Toy)</a:t>
            </a:r>
          </a:p>
        </p:txBody>
      </p:sp>
      <p:pic>
        <p:nvPicPr>
          <p:cNvPr id="11" name="Picture 2" descr="Money Sign Png, Transparent PNG, png collections at dlf.pt">
            <a:extLst>
              <a:ext uri="{FF2B5EF4-FFF2-40B4-BE49-F238E27FC236}">
                <a16:creationId xmlns:a16="http://schemas.microsoft.com/office/drawing/2014/main" id="{D863101C-442C-4404-8201-ED229AC70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0529" y="9419860"/>
            <a:ext cx="1629329" cy="17001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CD31CF-E63D-483B-986D-BB31B741EA93}"/>
              </a:ext>
            </a:extLst>
          </p:cNvPr>
          <p:cNvSpPr txBox="1"/>
          <p:nvPr/>
        </p:nvSpPr>
        <p:spPr>
          <a:xfrm>
            <a:off x="466942" y="10051144"/>
            <a:ext cx="14668631" cy="904863"/>
          </a:xfrm>
          <a:prstGeom prst="rect">
            <a:avLst/>
          </a:prstGeom>
          <a:noFill/>
        </p:spPr>
        <p:txBody>
          <a:bodyPr wrap="none" rtlCol="0">
            <a:spAutoFit/>
          </a:bodyPr>
          <a:lstStyle/>
          <a:p>
            <a:pPr defTabSz="1508760">
              <a:buClrTx/>
              <a:defRPr/>
            </a:pPr>
            <a:r>
              <a:rPr lang="en-SG" sz="5280" kern="1200" dirty="0">
                <a:solidFill>
                  <a:prstClr val="black"/>
                </a:solidFill>
                <a:latin typeface="Calibri" panose="020F0502020204030204"/>
                <a:ea typeface="+mn-ea"/>
                <a:cs typeface="+mn-cs"/>
              </a:rPr>
              <a:t>What if she is also looking for someone with money?</a:t>
            </a:r>
          </a:p>
        </p:txBody>
      </p:sp>
      <p:pic>
        <p:nvPicPr>
          <p:cNvPr id="4" name="Picture 3">
            <a:extLst>
              <a:ext uri="{FF2B5EF4-FFF2-40B4-BE49-F238E27FC236}">
                <a16:creationId xmlns:a16="http://schemas.microsoft.com/office/drawing/2014/main" id="{7ACB69E1-A075-0912-7B18-706A2B7CE7BD}"/>
              </a:ext>
            </a:extLst>
          </p:cNvPr>
          <p:cNvPicPr>
            <a:picLocks noChangeAspect="1"/>
          </p:cNvPicPr>
          <p:nvPr/>
        </p:nvPicPr>
        <p:blipFill rotWithShape="1">
          <a:blip r:embed="rId3"/>
          <a:srcRect r="46716"/>
          <a:stretch/>
        </p:blipFill>
        <p:spPr>
          <a:xfrm>
            <a:off x="12665728" y="5266833"/>
            <a:ext cx="2380310" cy="2933700"/>
          </a:xfrm>
          <a:prstGeom prst="rect">
            <a:avLst/>
          </a:prstGeom>
        </p:spPr>
      </p:pic>
      <p:pic>
        <p:nvPicPr>
          <p:cNvPr id="6" name="Picture 5">
            <a:extLst>
              <a:ext uri="{FF2B5EF4-FFF2-40B4-BE49-F238E27FC236}">
                <a16:creationId xmlns:a16="http://schemas.microsoft.com/office/drawing/2014/main" id="{3DAAAA3D-917D-0DE3-FBD0-E24EB72AC4DF}"/>
              </a:ext>
            </a:extLst>
          </p:cNvPr>
          <p:cNvPicPr>
            <a:picLocks noChangeAspect="1"/>
          </p:cNvPicPr>
          <p:nvPr/>
        </p:nvPicPr>
        <p:blipFill rotWithShape="1">
          <a:blip r:embed="rId3"/>
          <a:srcRect l="54773"/>
          <a:stretch/>
        </p:blipFill>
        <p:spPr>
          <a:xfrm>
            <a:off x="3512127" y="5266833"/>
            <a:ext cx="2020387" cy="2933700"/>
          </a:xfrm>
          <a:prstGeom prst="rect">
            <a:avLst/>
          </a:prstGeom>
        </p:spPr>
      </p:pic>
    </p:spTree>
    <p:extLst>
      <p:ext uri="{BB962C8B-B14F-4D97-AF65-F5344CB8AC3E}">
        <p14:creationId xmlns:p14="http://schemas.microsoft.com/office/powerpoint/2010/main" val="128699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5" grpId="0" animBg="1"/>
      <p:bldP spid="7"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86B1-CAEA-4444-AB07-9586CAB9E5C9}"/>
              </a:ext>
            </a:extLst>
          </p:cNvPr>
          <p:cNvSpPr>
            <a:spLocks noGrp="1"/>
          </p:cNvSpPr>
          <p:nvPr>
            <p:ph type="title"/>
          </p:nvPr>
        </p:nvSpPr>
        <p:spPr>
          <a:xfrm>
            <a:off x="1383029" y="879726"/>
            <a:ext cx="17631783" cy="1039429"/>
          </a:xfrm>
        </p:spPr>
        <p:txBody>
          <a:bodyPr>
            <a:normAutofit fontScale="90000"/>
          </a:bodyPr>
          <a:lstStyle/>
          <a:p>
            <a:r>
              <a:rPr lang="en-SG" dirty="0"/>
              <a:t>What are the options?</a:t>
            </a:r>
            <a:br>
              <a:rPr lang="en-SG" dirty="0"/>
            </a:br>
            <a:r>
              <a:rPr lang="en-SG" dirty="0"/>
              <a:t>Toy = “</a:t>
            </a:r>
            <a:r>
              <a:rPr lang="en-SG" dirty="0" err="1"/>
              <a:t>Pokemon</a:t>
            </a:r>
            <a:r>
              <a:rPr lang="en-SG" dirty="0"/>
              <a:t>”</a:t>
            </a:r>
          </a:p>
        </p:txBody>
      </p:sp>
      <p:sp>
        <p:nvSpPr>
          <p:cNvPr id="3" name="Content Placeholder 2">
            <a:extLst>
              <a:ext uri="{FF2B5EF4-FFF2-40B4-BE49-F238E27FC236}">
                <a16:creationId xmlns:a16="http://schemas.microsoft.com/office/drawing/2014/main" id="{1B552DA6-D027-4FDC-A60B-D3ADB6513417}"/>
              </a:ext>
            </a:extLst>
          </p:cNvPr>
          <p:cNvSpPr>
            <a:spLocks noGrp="1"/>
          </p:cNvSpPr>
          <p:nvPr>
            <p:ph idx="1"/>
          </p:nvPr>
        </p:nvSpPr>
        <p:spPr>
          <a:xfrm>
            <a:off x="706788" y="3003845"/>
            <a:ext cx="7084719" cy="6611685"/>
          </a:xfrm>
          <a:solidFill>
            <a:schemeClr val="accent1">
              <a:lumMod val="20000"/>
              <a:lumOff val="80000"/>
            </a:schemeClr>
          </a:solidFill>
          <a:ln>
            <a:solidFill>
              <a:schemeClr val="tx1"/>
            </a:solidFill>
          </a:ln>
        </p:spPr>
        <p:txBody>
          <a:bodyPr>
            <a:normAutofit/>
          </a:bodyPr>
          <a:lstStyle/>
          <a:p>
            <a:pPr marL="0" indent="0">
              <a:buNone/>
            </a:pPr>
            <a:r>
              <a:rPr lang="en-SG" sz="8910" dirty="0">
                <a:solidFill>
                  <a:srgbClr val="FF0000"/>
                </a:solidFill>
              </a:rPr>
              <a:t>IF</a:t>
            </a:r>
            <a:r>
              <a:rPr lang="en-SG" sz="5280" dirty="0"/>
              <a:t> Toy is Fun</a:t>
            </a:r>
          </a:p>
          <a:p>
            <a:pPr marL="0" indent="0">
              <a:buNone/>
            </a:pPr>
            <a:endParaRPr lang="en-SG" sz="5280" dirty="0"/>
          </a:p>
          <a:p>
            <a:endParaRPr lang="en-SG" sz="1815" dirty="0">
              <a:solidFill>
                <a:srgbClr val="FF0000"/>
              </a:solidFill>
            </a:endParaRPr>
          </a:p>
        </p:txBody>
      </p:sp>
      <p:sp>
        <p:nvSpPr>
          <p:cNvPr id="5" name="Content Placeholder 2">
            <a:extLst>
              <a:ext uri="{FF2B5EF4-FFF2-40B4-BE49-F238E27FC236}">
                <a16:creationId xmlns:a16="http://schemas.microsoft.com/office/drawing/2014/main" id="{52C4F11B-031F-4D9D-B448-05AE5AA1C24A}"/>
              </a:ext>
            </a:extLst>
          </p:cNvPr>
          <p:cNvSpPr txBox="1">
            <a:spLocks/>
          </p:cNvSpPr>
          <p:nvPr/>
        </p:nvSpPr>
        <p:spPr>
          <a:xfrm>
            <a:off x="15537977" y="3037000"/>
            <a:ext cx="4230869" cy="550783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10890" dirty="0">
                <a:solidFill>
                  <a:srgbClr val="FF0000"/>
                </a:solidFill>
                <a:latin typeface="Calibri" panose="020F0502020204030204"/>
              </a:rPr>
              <a:t>ELSE</a:t>
            </a:r>
            <a:endParaRPr lang="en-SG" sz="6600" dirty="0">
              <a:solidFill>
                <a:prstClr val="black"/>
              </a:solidFill>
              <a:latin typeface="Calibri" panose="020F0502020204030204"/>
            </a:endParaRPr>
          </a:p>
          <a:p>
            <a:pPr marL="377190" indent="-377190" defTabSz="1508760">
              <a:spcBef>
                <a:spcPts val="1650"/>
              </a:spcBef>
              <a:buClrTx/>
              <a:defRPr/>
            </a:pPr>
            <a:endParaRPr lang="en-SG" sz="4620" dirty="0">
              <a:solidFill>
                <a:srgbClr val="FF0000"/>
              </a:solidFill>
              <a:latin typeface="Calibri" panose="020F0502020204030204"/>
            </a:endParaRPr>
          </a:p>
        </p:txBody>
      </p:sp>
      <p:sp>
        <p:nvSpPr>
          <p:cNvPr id="7" name="TextBox 6">
            <a:extLst>
              <a:ext uri="{FF2B5EF4-FFF2-40B4-BE49-F238E27FC236}">
                <a16:creationId xmlns:a16="http://schemas.microsoft.com/office/drawing/2014/main" id="{45DF64E8-C86F-4935-BFAC-6406E6F4AC0C}"/>
              </a:ext>
            </a:extLst>
          </p:cNvPr>
          <p:cNvSpPr txBox="1"/>
          <p:nvPr/>
        </p:nvSpPr>
        <p:spPr>
          <a:xfrm>
            <a:off x="706785" y="8131885"/>
            <a:ext cx="7863908" cy="701731"/>
          </a:xfrm>
          <a:prstGeom prst="rect">
            <a:avLst/>
          </a:prstGeom>
          <a:noFill/>
        </p:spPr>
        <p:txBody>
          <a:bodyPr wrap="square" rtlCol="0">
            <a:spAutoFit/>
          </a:bodyPr>
          <a:lstStyle/>
          <a:p>
            <a:pPr defTabSz="1508760">
              <a:buClrTx/>
              <a:defRPr/>
            </a:pPr>
            <a:r>
              <a:rPr lang="en-SG" sz="3960" kern="1200" dirty="0">
                <a:solidFill>
                  <a:srgbClr val="FF0000"/>
                </a:solidFill>
                <a:latin typeface="Calibri" panose="020F0502020204030204"/>
                <a:ea typeface="+mn-ea"/>
                <a:cs typeface="+mn-cs"/>
              </a:rPr>
              <a:t>Print(“I want Fun” + Toy)</a:t>
            </a:r>
          </a:p>
        </p:txBody>
      </p:sp>
      <p:sp>
        <p:nvSpPr>
          <p:cNvPr id="8" name="TextBox 7">
            <a:extLst>
              <a:ext uri="{FF2B5EF4-FFF2-40B4-BE49-F238E27FC236}">
                <a16:creationId xmlns:a16="http://schemas.microsoft.com/office/drawing/2014/main" id="{D1746ADA-53D9-43C7-882F-3C5D5B6C453B}"/>
              </a:ext>
            </a:extLst>
          </p:cNvPr>
          <p:cNvSpPr txBox="1"/>
          <p:nvPr/>
        </p:nvSpPr>
        <p:spPr>
          <a:xfrm>
            <a:off x="15537977" y="7471102"/>
            <a:ext cx="4108779" cy="1107996"/>
          </a:xfrm>
          <a:prstGeom prst="rect">
            <a:avLst/>
          </a:prstGeom>
          <a:noFill/>
        </p:spPr>
        <p:txBody>
          <a:bodyPr wrap="square" rtlCol="0">
            <a:spAutoFit/>
          </a:bodyPr>
          <a:lstStyle/>
          <a:p>
            <a:pPr defTabSz="1508760">
              <a:buClrTx/>
              <a:defRPr/>
            </a:pPr>
            <a:r>
              <a:rPr lang="en-SG" sz="3300" kern="1200" dirty="0">
                <a:solidFill>
                  <a:srgbClr val="FF0000"/>
                </a:solidFill>
                <a:latin typeface="Calibri" panose="020F0502020204030204"/>
                <a:ea typeface="+mn-ea"/>
                <a:cs typeface="+mn-cs"/>
              </a:rPr>
              <a:t>Print(“I don’t want…” + Toy)</a:t>
            </a:r>
          </a:p>
        </p:txBody>
      </p:sp>
      <p:sp>
        <p:nvSpPr>
          <p:cNvPr id="9" name="Content Placeholder 2">
            <a:extLst>
              <a:ext uri="{FF2B5EF4-FFF2-40B4-BE49-F238E27FC236}">
                <a16:creationId xmlns:a16="http://schemas.microsoft.com/office/drawing/2014/main" id="{A3C35F9C-3AE3-453A-B071-208C64A42281}"/>
              </a:ext>
            </a:extLst>
          </p:cNvPr>
          <p:cNvSpPr txBox="1">
            <a:spLocks/>
          </p:cNvSpPr>
          <p:nvPr/>
        </p:nvSpPr>
        <p:spPr>
          <a:xfrm>
            <a:off x="8102881" y="2946357"/>
            <a:ext cx="7084721" cy="6611685"/>
          </a:xfrm>
          <a:prstGeom prst="rect">
            <a:avLst/>
          </a:prstGeom>
          <a:solidFill>
            <a:schemeClr val="accent1">
              <a:lumMod val="20000"/>
              <a:lumOff val="80000"/>
            </a:schemeClr>
          </a:solidFill>
          <a:ln>
            <a:solidFill>
              <a:schemeClr val="tx1"/>
            </a:solidFill>
          </a:ln>
        </p:spPr>
        <p:txBody>
          <a:bodyPr vert="horz" lIns="150876" tIns="75438" rIns="150876" bIns="754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08760">
              <a:spcBef>
                <a:spcPts val="1650"/>
              </a:spcBef>
              <a:buClrTx/>
              <a:buNone/>
              <a:defRPr/>
            </a:pPr>
            <a:r>
              <a:rPr lang="en-SG" sz="8910" dirty="0">
                <a:solidFill>
                  <a:srgbClr val="FF0000"/>
                </a:solidFill>
                <a:latin typeface="Calibri" panose="020F0502020204030204"/>
              </a:rPr>
              <a:t>ELIF </a:t>
            </a:r>
            <a:r>
              <a:rPr lang="en-SG" sz="3960" dirty="0">
                <a:solidFill>
                  <a:prstClr val="black"/>
                </a:solidFill>
                <a:latin typeface="Calibri" panose="020F0502020204030204"/>
              </a:rPr>
              <a:t>Toy looks Cool</a:t>
            </a:r>
            <a:endParaRPr lang="en-SG" sz="5280" dirty="0">
              <a:solidFill>
                <a:prstClr val="black"/>
              </a:solidFill>
              <a:latin typeface="Calibri" panose="020F0502020204030204"/>
            </a:endParaRPr>
          </a:p>
          <a:p>
            <a:pPr marL="377190" indent="-377190" defTabSz="1508760">
              <a:spcBef>
                <a:spcPts val="1650"/>
              </a:spcBef>
              <a:buClrTx/>
              <a:defRPr/>
            </a:pPr>
            <a:endParaRPr lang="en-SG" sz="3300" dirty="0">
              <a:solidFill>
                <a:srgbClr val="FF0000"/>
              </a:solidFill>
              <a:latin typeface="Calibri" panose="020F0502020204030204"/>
            </a:endParaRPr>
          </a:p>
        </p:txBody>
      </p:sp>
      <p:sp>
        <p:nvSpPr>
          <p:cNvPr id="11" name="TextBox 10">
            <a:extLst>
              <a:ext uri="{FF2B5EF4-FFF2-40B4-BE49-F238E27FC236}">
                <a16:creationId xmlns:a16="http://schemas.microsoft.com/office/drawing/2014/main" id="{A8D90813-0422-4E6C-A96F-AC2BF3E5611D}"/>
              </a:ext>
            </a:extLst>
          </p:cNvPr>
          <p:cNvSpPr txBox="1"/>
          <p:nvPr/>
        </p:nvSpPr>
        <p:spPr>
          <a:xfrm>
            <a:off x="8166515" y="8399915"/>
            <a:ext cx="7041608" cy="701731"/>
          </a:xfrm>
          <a:prstGeom prst="rect">
            <a:avLst/>
          </a:prstGeom>
          <a:noFill/>
        </p:spPr>
        <p:txBody>
          <a:bodyPr wrap="none" rtlCol="0">
            <a:spAutoFit/>
          </a:bodyPr>
          <a:lstStyle/>
          <a:p>
            <a:pPr defTabSz="1508760">
              <a:buClrTx/>
              <a:defRPr/>
            </a:pPr>
            <a:r>
              <a:rPr lang="en-SG" sz="3960" kern="1200" dirty="0">
                <a:solidFill>
                  <a:srgbClr val="FF0000"/>
                </a:solidFill>
                <a:latin typeface="Calibri" panose="020F0502020204030204"/>
                <a:ea typeface="+mn-ea"/>
                <a:cs typeface="+mn-cs"/>
              </a:rPr>
              <a:t>Print(“I want Cool looking” + Toy)</a:t>
            </a:r>
          </a:p>
        </p:txBody>
      </p:sp>
      <p:sp>
        <p:nvSpPr>
          <p:cNvPr id="4" name="Callout: Line 3">
            <a:extLst>
              <a:ext uri="{FF2B5EF4-FFF2-40B4-BE49-F238E27FC236}">
                <a16:creationId xmlns:a16="http://schemas.microsoft.com/office/drawing/2014/main" id="{8F8C456A-1099-499A-BF54-2022AA9CD156}"/>
              </a:ext>
            </a:extLst>
          </p:cNvPr>
          <p:cNvSpPr/>
          <p:nvPr/>
        </p:nvSpPr>
        <p:spPr>
          <a:xfrm>
            <a:off x="13207117" y="1202635"/>
            <a:ext cx="2842592" cy="1420812"/>
          </a:xfrm>
          <a:prstGeom prst="borderCallout1">
            <a:avLst>
              <a:gd name="adj1" fmla="val 44913"/>
              <a:gd name="adj2" fmla="val 3975"/>
              <a:gd name="adj3" fmla="val 138663"/>
              <a:gd name="adj4" fmla="val -107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760">
              <a:buClrTx/>
              <a:defRPr/>
            </a:pPr>
            <a:r>
              <a:rPr lang="en-SG" sz="5940" kern="1200" dirty="0">
                <a:solidFill>
                  <a:prstClr val="white"/>
                </a:solidFill>
                <a:latin typeface="Calibri" panose="020F0502020204030204"/>
              </a:rPr>
              <a:t>ELSE IF</a:t>
            </a:r>
          </a:p>
        </p:txBody>
      </p:sp>
      <p:pic>
        <p:nvPicPr>
          <p:cNvPr id="6" name="Picture 5">
            <a:extLst>
              <a:ext uri="{FF2B5EF4-FFF2-40B4-BE49-F238E27FC236}">
                <a16:creationId xmlns:a16="http://schemas.microsoft.com/office/drawing/2014/main" id="{BD7268F7-EA21-C4AA-925F-185AA2B19E80}"/>
              </a:ext>
            </a:extLst>
          </p:cNvPr>
          <p:cNvPicPr>
            <a:picLocks noChangeAspect="1"/>
          </p:cNvPicPr>
          <p:nvPr/>
        </p:nvPicPr>
        <p:blipFill rotWithShape="1">
          <a:blip r:embed="rId2"/>
          <a:srcRect l="54773"/>
          <a:stretch/>
        </p:blipFill>
        <p:spPr>
          <a:xfrm>
            <a:off x="2908811" y="4655840"/>
            <a:ext cx="2020387" cy="2933700"/>
          </a:xfrm>
          <a:prstGeom prst="rect">
            <a:avLst/>
          </a:prstGeom>
        </p:spPr>
      </p:pic>
      <p:pic>
        <p:nvPicPr>
          <p:cNvPr id="12" name="Picture 11">
            <a:extLst>
              <a:ext uri="{FF2B5EF4-FFF2-40B4-BE49-F238E27FC236}">
                <a16:creationId xmlns:a16="http://schemas.microsoft.com/office/drawing/2014/main" id="{23AC5897-53EF-9421-9775-E417C5162140}"/>
              </a:ext>
            </a:extLst>
          </p:cNvPr>
          <p:cNvPicPr>
            <a:picLocks noChangeAspect="1"/>
          </p:cNvPicPr>
          <p:nvPr/>
        </p:nvPicPr>
        <p:blipFill rotWithShape="1">
          <a:blip r:embed="rId2"/>
          <a:srcRect r="46716"/>
          <a:stretch/>
        </p:blipFill>
        <p:spPr>
          <a:xfrm>
            <a:off x="9506891" y="4537402"/>
            <a:ext cx="2380310" cy="2933700"/>
          </a:xfrm>
          <a:prstGeom prst="rect">
            <a:avLst/>
          </a:prstGeom>
        </p:spPr>
      </p:pic>
      <p:pic>
        <p:nvPicPr>
          <p:cNvPr id="13" name="Picture 12">
            <a:extLst>
              <a:ext uri="{FF2B5EF4-FFF2-40B4-BE49-F238E27FC236}">
                <a16:creationId xmlns:a16="http://schemas.microsoft.com/office/drawing/2014/main" id="{A8CE6A8F-8C90-D62B-CDE9-8DC24FBFDC65}"/>
              </a:ext>
            </a:extLst>
          </p:cNvPr>
          <p:cNvPicPr>
            <a:picLocks noChangeAspect="1"/>
          </p:cNvPicPr>
          <p:nvPr/>
        </p:nvPicPr>
        <p:blipFill rotWithShape="1">
          <a:blip r:embed="rId2"/>
          <a:srcRect r="46716"/>
          <a:stretch/>
        </p:blipFill>
        <p:spPr>
          <a:xfrm>
            <a:off x="16017834" y="4591762"/>
            <a:ext cx="2380310" cy="2933700"/>
          </a:xfrm>
          <a:prstGeom prst="rect">
            <a:avLst/>
          </a:prstGeom>
        </p:spPr>
      </p:pic>
    </p:spTree>
    <p:extLst>
      <p:ext uri="{BB962C8B-B14F-4D97-AF65-F5344CB8AC3E}">
        <p14:creationId xmlns:p14="http://schemas.microsoft.com/office/powerpoint/2010/main" val="121409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2.9|8.5|4.8|25.8|20|21.3|19.4|30.3|15.8"/>
  <p:tag name="ARTICULATE_SLIDE_THUMBNAIL_REFRESH"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11601</TotalTime>
  <Words>1933</Words>
  <Application>Microsoft Office PowerPoint</Application>
  <PresentationFormat>Custom</PresentationFormat>
  <Paragraphs>246</Paragraphs>
  <Slides>30</Slides>
  <Notes>10</Notes>
  <HiddenSlides>0</HiddenSlides>
  <MMClips>1</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30</vt:i4>
      </vt:variant>
    </vt:vector>
  </HeadingPairs>
  <TitlesOfParts>
    <vt:vector size="45" baseType="lpstr">
      <vt:lpstr>Calibri</vt:lpstr>
      <vt:lpstr>Playfair Display</vt:lpstr>
      <vt:lpstr>Lora</vt:lpstr>
      <vt:lpstr>Poppins</vt:lpstr>
      <vt:lpstr>Quattrocento Sans</vt:lpstr>
      <vt:lpstr>Wingdings</vt:lpstr>
      <vt:lpstr>Calibri Light</vt:lpstr>
      <vt:lpstr>Source Sans Pro</vt:lpstr>
      <vt:lpstr>Arial</vt:lpstr>
      <vt:lpstr>Office Theme</vt:lpstr>
      <vt:lpstr>6_Office Theme</vt:lpstr>
      <vt:lpstr>Viola template</vt:lpstr>
      <vt:lpstr>2_Office Theme</vt:lpstr>
      <vt:lpstr>1_Viola template</vt:lpstr>
      <vt:lpstr>4_Office Theme</vt:lpstr>
      <vt:lpstr>RPA Essential Training  Nanyang Polytechnic School of Information Technology</vt:lpstr>
      <vt:lpstr>Conditions and Loops</vt:lpstr>
      <vt:lpstr>PowerPoint Presentation</vt:lpstr>
      <vt:lpstr>A simple decision structure</vt:lpstr>
      <vt:lpstr>A Kid looking for a new Toy</vt:lpstr>
      <vt:lpstr>What are the decision control structures she will use for finding a new toy?</vt:lpstr>
      <vt:lpstr>What are the decision control structures she will use for finding a new toy?</vt:lpstr>
      <vt:lpstr>What are the options? String Toy = “Pokemon”</vt:lpstr>
      <vt:lpstr>What are the options? Toy = “Pokemon”</vt:lpstr>
      <vt:lpstr>What are the options? Toy = “Pokemon” ToyIsFun = True ToyLooksCool = True</vt:lpstr>
      <vt:lpstr>What are the options? Toy = “Pokemon” ToyIsFun = True ToyLooksCool = True ToyPrice = $10</vt:lpstr>
      <vt:lpstr>The if Statement (one way decision)</vt:lpstr>
      <vt:lpstr>The if-else Statement (two way decision)</vt:lpstr>
      <vt:lpstr>Conditions and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Conditions and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 Platform</dc:title>
  <dc:creator>Kit Fan LOO (NYP)</dc:creator>
  <cp:lastModifiedBy>Alan CHOW (NYP)</cp:lastModifiedBy>
  <cp:revision>55</cp:revision>
  <dcterms:created xsi:type="dcterms:W3CDTF">2023-02-22T04:09:35Z</dcterms:created>
  <dcterms:modified xsi:type="dcterms:W3CDTF">2024-03-12T03:46:32Z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2022-04-05T00:00:00Z</vt:filetime>
  </property>
  <property fmtid="{D5CDD505-2E9C-101B-9397-08002B2CF9AE}" pid="3" name="Creator">
    <vt:lpwstr>Microsoft® PowerPoint® 2013</vt:lpwstr>
  </property>
  <property fmtid="{D5CDD505-2E9C-101B-9397-08002B2CF9AE}" pid="4" name="LastSaved">
    <vt:filetime>2023-02-22T00:00:00Z</vt:filetime>
  </property>
  <property fmtid="{D5CDD505-2E9C-101B-9397-08002B2CF9AE}" pid="5" name="MSIP_Label_babe128f-e2ab-4b18-9c62-301caee5e80a_Enabled">
    <vt:lpwstr>true</vt:lpwstr>
  </property>
  <property fmtid="{D5CDD505-2E9C-101B-9397-08002B2CF9AE}" pid="6" name="MSIP_Label_babe128f-e2ab-4b18-9c62-301caee5e80a_SetDate">
    <vt:lpwstr>2023-08-14T23:07:03Z</vt:lpwstr>
  </property>
  <property fmtid="{D5CDD505-2E9C-101B-9397-08002B2CF9AE}" pid="7" name="MSIP_Label_babe128f-e2ab-4b18-9c62-301caee5e80a_Method">
    <vt:lpwstr>Privileged</vt:lpwstr>
  </property>
  <property fmtid="{D5CDD505-2E9C-101B-9397-08002B2CF9AE}" pid="8" name="MSIP_Label_babe128f-e2ab-4b18-9c62-301caee5e80a_Name">
    <vt:lpwstr>OFFICIAL [OPEN]</vt:lpwstr>
  </property>
  <property fmtid="{D5CDD505-2E9C-101B-9397-08002B2CF9AE}" pid="9" name="MSIP_Label_babe128f-e2ab-4b18-9c62-301caee5e80a_SiteId">
    <vt:lpwstr>243ebaed-00d0-4690-a7dc-75893b0d9f98</vt:lpwstr>
  </property>
  <property fmtid="{D5CDD505-2E9C-101B-9397-08002B2CF9AE}" pid="10" name="MSIP_Label_babe128f-e2ab-4b18-9c62-301caee5e80a_ActionId">
    <vt:lpwstr>dd08cdff-c887-452b-875e-e45b38beb99e</vt:lpwstr>
  </property>
  <property fmtid="{D5CDD505-2E9C-101B-9397-08002B2CF9AE}" pid="11" name="MSIP_Label_babe128f-e2ab-4b18-9c62-301caee5e80a_ContentBits">
    <vt:lpwstr>1</vt:lpwstr>
  </property>
  <property fmtid="{D5CDD505-2E9C-101B-9397-08002B2CF9AE}" pid="12" name="ClassificationContentMarkingHeaderLocations">
    <vt:lpwstr>Jachimo template:3\1_Office Theme:3\1_Office Theme:3\2_Office Theme:3\3_Office Theme:3\Office Theme:3\4_Office Theme:8\5_Office Theme:8</vt:lpwstr>
  </property>
  <property fmtid="{D5CDD505-2E9C-101B-9397-08002B2CF9AE}" pid="13" name="ClassificationContentMarkingHeaderText">
    <vt:lpwstr>Official (Open)</vt:lpwstr>
  </property>
</Properties>
</file>